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3"/>
  </p:handoutMasterIdLst>
  <p:sldIdLst>
    <p:sldId id="256" r:id="rId2"/>
    <p:sldId id="257" r:id="rId3"/>
    <p:sldId id="259" r:id="rId4"/>
    <p:sldId id="261" r:id="rId5"/>
    <p:sldId id="270" r:id="rId6"/>
    <p:sldId id="271" r:id="rId7"/>
    <p:sldId id="273" r:id="rId8"/>
    <p:sldId id="274" r:id="rId9"/>
    <p:sldId id="277" r:id="rId10"/>
    <p:sldId id="278" r:id="rId11"/>
    <p:sldId id="280" r:id="rId12"/>
    <p:sldId id="281" r:id="rId13"/>
    <p:sldId id="310" r:id="rId14"/>
    <p:sldId id="311" r:id="rId15"/>
    <p:sldId id="312" r:id="rId16"/>
    <p:sldId id="314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2" r:id="rId25"/>
    <p:sldId id="263" r:id="rId26"/>
    <p:sldId id="291" r:id="rId27"/>
    <p:sldId id="275" r:id="rId28"/>
    <p:sldId id="292" r:id="rId29"/>
    <p:sldId id="293" r:id="rId30"/>
    <p:sldId id="266" r:id="rId31"/>
    <p:sldId id="294" r:id="rId32"/>
    <p:sldId id="296" r:id="rId33"/>
    <p:sldId id="298" r:id="rId34"/>
    <p:sldId id="306" r:id="rId35"/>
    <p:sldId id="300" r:id="rId36"/>
    <p:sldId id="301" r:id="rId37"/>
    <p:sldId id="302" r:id="rId38"/>
    <p:sldId id="307" r:id="rId39"/>
    <p:sldId id="308" r:id="rId40"/>
    <p:sldId id="304" r:id="rId41"/>
    <p:sldId id="260" r:id="rId4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CC99"/>
    <a:srgbClr val="0066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9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E93C2-35CC-44EA-98B6-106B086FCB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74FC9F-275E-4F30-A634-53D248E75978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“</a:t>
          </a:r>
          <a:r>
            <a:rPr lang="en-ID" dirty="0" err="1" smtClean="0"/>
            <a:t>Perintisan</a:t>
          </a:r>
          <a:r>
            <a:rPr lang="en-ID" dirty="0" smtClean="0"/>
            <a:t>”</a:t>
          </a:r>
          <a:endParaRPr lang="en-US" dirty="0"/>
        </a:p>
      </dgm:t>
    </dgm:pt>
    <dgm:pt modelId="{C71B585E-DD2F-44FC-9431-36EB29B482A2}" type="parTrans" cxnId="{7683B491-98EA-4A40-BEA5-EF826F357DF1}">
      <dgm:prSet/>
      <dgm:spPr/>
      <dgm:t>
        <a:bodyPr/>
        <a:lstStyle/>
        <a:p>
          <a:endParaRPr lang="en-US"/>
        </a:p>
      </dgm:t>
    </dgm:pt>
    <dgm:pt modelId="{5F27C104-37FC-49CC-80E6-9DF9D4AB550C}" type="sibTrans" cxnId="{7683B491-98EA-4A40-BEA5-EF826F357DF1}">
      <dgm:prSet/>
      <dgm:spPr/>
      <dgm:t>
        <a:bodyPr/>
        <a:lstStyle/>
        <a:p>
          <a:endParaRPr lang="en-US"/>
        </a:p>
      </dgm:t>
    </dgm:pt>
    <dgm:pt modelId="{F30F0292-BBE4-4467-8D82-F747B397F480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</a:t>
          </a:r>
          <a:r>
            <a:rPr lang="en-ID" dirty="0" err="1" smtClean="0"/>
            <a:t>Perumusan</a:t>
          </a:r>
          <a:endParaRPr lang="en-US" dirty="0"/>
        </a:p>
      </dgm:t>
    </dgm:pt>
    <dgm:pt modelId="{8A99C1A3-989E-4A50-9555-B1100429C309}" type="parTrans" cxnId="{68500F88-234D-40B3-88CF-0588BB90AC84}">
      <dgm:prSet/>
      <dgm:spPr/>
      <dgm:t>
        <a:bodyPr/>
        <a:lstStyle/>
        <a:p>
          <a:endParaRPr lang="en-US"/>
        </a:p>
      </dgm:t>
    </dgm:pt>
    <dgm:pt modelId="{4E80B53F-A768-41D6-A15E-8BA601F6C36C}" type="sibTrans" cxnId="{68500F88-234D-40B3-88CF-0588BB90AC84}">
      <dgm:prSet/>
      <dgm:spPr/>
      <dgm:t>
        <a:bodyPr/>
        <a:lstStyle/>
        <a:p>
          <a:endParaRPr lang="en-US"/>
        </a:p>
      </dgm:t>
    </dgm:pt>
    <dgm:pt modelId="{CE1E4F21-1DD0-4CB7-870F-1B689E5ED931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</a:t>
          </a:r>
          <a:r>
            <a:rPr lang="en-ID" dirty="0" err="1" smtClean="0"/>
            <a:t>Pengesahan</a:t>
          </a:r>
          <a:endParaRPr lang="en-US" dirty="0"/>
        </a:p>
      </dgm:t>
    </dgm:pt>
    <dgm:pt modelId="{B500B941-F82A-43BA-A225-54CCBF8645C1}" type="parTrans" cxnId="{9D8CF191-24C1-498E-9671-E635AF57F358}">
      <dgm:prSet/>
      <dgm:spPr/>
      <dgm:t>
        <a:bodyPr/>
        <a:lstStyle/>
        <a:p>
          <a:endParaRPr lang="en-US"/>
        </a:p>
      </dgm:t>
    </dgm:pt>
    <dgm:pt modelId="{31C8C815-9B2F-4DCB-BC2F-2F830582B8A2}" type="sibTrans" cxnId="{9D8CF191-24C1-498E-9671-E635AF57F358}">
      <dgm:prSet/>
      <dgm:spPr/>
      <dgm:t>
        <a:bodyPr/>
        <a:lstStyle/>
        <a:p>
          <a:endParaRPr lang="en-US"/>
        </a:p>
      </dgm:t>
    </dgm:pt>
    <dgm:pt modelId="{B4B9D55D-2C86-46A0-A09A-F366A7DFCAAC}" type="pres">
      <dgm:prSet presAssocID="{F66E93C2-35CC-44EA-98B6-106B086FCB10}" presName="Name0" presStyleCnt="0">
        <dgm:presLayoutVars>
          <dgm:dir/>
          <dgm:animLvl val="lvl"/>
          <dgm:resizeHandles val="exact"/>
        </dgm:presLayoutVars>
      </dgm:prSet>
      <dgm:spPr/>
    </dgm:pt>
    <dgm:pt modelId="{1C0537DB-7C37-4C49-9240-AD9E603CD46A}" type="pres">
      <dgm:prSet presAssocID="{5474FC9F-275E-4F30-A634-53D248E7597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64F99-1626-4484-958C-7421FCB34F68}" type="pres">
      <dgm:prSet presAssocID="{5F27C104-37FC-49CC-80E6-9DF9D4AB550C}" presName="parTxOnlySpace" presStyleCnt="0"/>
      <dgm:spPr/>
    </dgm:pt>
    <dgm:pt modelId="{5869F09D-5282-4005-9876-638BF9A6F0C2}" type="pres">
      <dgm:prSet presAssocID="{F30F0292-BBE4-4467-8D82-F747B397F4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74D97-A9A5-41E8-A073-0A7F3D477B83}" type="pres">
      <dgm:prSet presAssocID="{4E80B53F-A768-41D6-A15E-8BA601F6C36C}" presName="parTxOnlySpace" presStyleCnt="0"/>
      <dgm:spPr/>
    </dgm:pt>
    <dgm:pt modelId="{A40AD326-E8B4-4B13-AFF8-A1C7488A514B}" type="pres">
      <dgm:prSet presAssocID="{CE1E4F21-1DD0-4CB7-870F-1B689E5ED93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C6A784-BC79-4B34-BECD-05B42204747A}" type="presOf" srcId="{F30F0292-BBE4-4467-8D82-F747B397F480}" destId="{5869F09D-5282-4005-9876-638BF9A6F0C2}" srcOrd="0" destOrd="0" presId="urn:microsoft.com/office/officeart/2005/8/layout/chevron1"/>
    <dgm:cxn modelId="{174D707E-52C8-454A-9452-E752B5AE039B}" type="presOf" srcId="{CE1E4F21-1DD0-4CB7-870F-1B689E5ED931}" destId="{A40AD326-E8B4-4B13-AFF8-A1C7488A514B}" srcOrd="0" destOrd="0" presId="urn:microsoft.com/office/officeart/2005/8/layout/chevron1"/>
    <dgm:cxn modelId="{7683B491-98EA-4A40-BEA5-EF826F357DF1}" srcId="{F66E93C2-35CC-44EA-98B6-106B086FCB10}" destId="{5474FC9F-275E-4F30-A634-53D248E75978}" srcOrd="0" destOrd="0" parTransId="{C71B585E-DD2F-44FC-9431-36EB29B482A2}" sibTransId="{5F27C104-37FC-49CC-80E6-9DF9D4AB550C}"/>
    <dgm:cxn modelId="{CB7D818B-FFE8-498E-A821-183166E72391}" type="presOf" srcId="{F66E93C2-35CC-44EA-98B6-106B086FCB10}" destId="{B4B9D55D-2C86-46A0-A09A-F366A7DFCAAC}" srcOrd="0" destOrd="0" presId="urn:microsoft.com/office/officeart/2005/8/layout/chevron1"/>
    <dgm:cxn modelId="{9D8CF191-24C1-498E-9671-E635AF57F358}" srcId="{F66E93C2-35CC-44EA-98B6-106B086FCB10}" destId="{CE1E4F21-1DD0-4CB7-870F-1B689E5ED931}" srcOrd="2" destOrd="0" parTransId="{B500B941-F82A-43BA-A225-54CCBF8645C1}" sibTransId="{31C8C815-9B2F-4DCB-BC2F-2F830582B8A2}"/>
    <dgm:cxn modelId="{CBAEBF83-6454-415B-8B82-905E19574185}" type="presOf" srcId="{5474FC9F-275E-4F30-A634-53D248E75978}" destId="{1C0537DB-7C37-4C49-9240-AD9E603CD46A}" srcOrd="0" destOrd="0" presId="urn:microsoft.com/office/officeart/2005/8/layout/chevron1"/>
    <dgm:cxn modelId="{68500F88-234D-40B3-88CF-0588BB90AC84}" srcId="{F66E93C2-35CC-44EA-98B6-106B086FCB10}" destId="{F30F0292-BBE4-4467-8D82-F747B397F480}" srcOrd="1" destOrd="0" parTransId="{8A99C1A3-989E-4A50-9555-B1100429C309}" sibTransId="{4E80B53F-A768-41D6-A15E-8BA601F6C36C}"/>
    <dgm:cxn modelId="{D5C59637-7230-42D9-B22D-5E60FE61DCCB}" type="presParOf" srcId="{B4B9D55D-2C86-46A0-A09A-F366A7DFCAAC}" destId="{1C0537DB-7C37-4C49-9240-AD9E603CD46A}" srcOrd="0" destOrd="0" presId="urn:microsoft.com/office/officeart/2005/8/layout/chevron1"/>
    <dgm:cxn modelId="{4CCDDD31-E081-474C-B165-FD26088625F7}" type="presParOf" srcId="{B4B9D55D-2C86-46A0-A09A-F366A7DFCAAC}" destId="{E0464F99-1626-4484-958C-7421FCB34F68}" srcOrd="1" destOrd="0" presId="urn:microsoft.com/office/officeart/2005/8/layout/chevron1"/>
    <dgm:cxn modelId="{9017E9F5-661F-4BBC-A8B9-0B8350218BD7}" type="presParOf" srcId="{B4B9D55D-2C86-46A0-A09A-F366A7DFCAAC}" destId="{5869F09D-5282-4005-9876-638BF9A6F0C2}" srcOrd="2" destOrd="0" presId="urn:microsoft.com/office/officeart/2005/8/layout/chevron1"/>
    <dgm:cxn modelId="{851A7776-5F78-4EAA-BF14-2399E80175B8}" type="presParOf" srcId="{B4B9D55D-2C86-46A0-A09A-F366A7DFCAAC}" destId="{8E974D97-A9A5-41E8-A073-0A7F3D477B83}" srcOrd="3" destOrd="0" presId="urn:microsoft.com/office/officeart/2005/8/layout/chevron1"/>
    <dgm:cxn modelId="{EAC5FA99-D623-438A-A6B9-562BD1F62C1D}" type="presParOf" srcId="{B4B9D55D-2C86-46A0-A09A-F366A7DFCAAC}" destId="{A40AD326-E8B4-4B13-AFF8-A1C7488A514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DD520-3A56-4AD7-A6D1-1F0E7F2E952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8043B68-0BF3-4860-B468-4CF816D0FD5A}">
      <dgm:prSet phldrT="[Text]" custT="1"/>
      <dgm:spPr/>
      <dgm:t>
        <a:bodyPr/>
        <a:lstStyle/>
        <a:p>
          <a:r>
            <a:rPr lang="en-ID" sz="4800" dirty="0" err="1" smtClean="0"/>
            <a:t>Tahap</a:t>
          </a:r>
          <a:r>
            <a:rPr lang="en-ID" sz="4800" dirty="0" smtClean="0"/>
            <a:t> </a:t>
          </a:r>
          <a:r>
            <a:rPr lang="en-ID" sz="4800" dirty="0" err="1" smtClean="0"/>
            <a:t>Awal</a:t>
          </a:r>
          <a:endParaRPr lang="en-US" sz="4800" dirty="0"/>
        </a:p>
      </dgm:t>
    </dgm:pt>
    <dgm:pt modelId="{01AB6229-8D9E-4C6C-97A5-800267BC3EB4}" type="parTrans" cxnId="{597B0E50-1B19-4BFB-A2D6-FB9E0ABDC9E5}">
      <dgm:prSet/>
      <dgm:spPr/>
      <dgm:t>
        <a:bodyPr/>
        <a:lstStyle/>
        <a:p>
          <a:endParaRPr lang="en-US"/>
        </a:p>
      </dgm:t>
    </dgm:pt>
    <dgm:pt modelId="{9C0A5F47-D49B-4C31-ADB2-3A4EEFA3A18D}" type="sibTrans" cxnId="{597B0E50-1B19-4BFB-A2D6-FB9E0ABDC9E5}">
      <dgm:prSet/>
      <dgm:spPr/>
      <dgm:t>
        <a:bodyPr/>
        <a:lstStyle/>
        <a:p>
          <a:endParaRPr lang="en-US"/>
        </a:p>
      </dgm:t>
    </dgm:pt>
    <dgm:pt modelId="{99592381-9D8A-41EF-9828-17800188E872}">
      <dgm:prSet phldrT="[Text]" custT="1"/>
      <dgm:spPr/>
      <dgm:t>
        <a:bodyPr/>
        <a:lstStyle/>
        <a:p>
          <a:r>
            <a:rPr lang="en-ID" sz="4800" dirty="0" err="1" smtClean="0"/>
            <a:t>Tahap</a:t>
          </a:r>
          <a:r>
            <a:rPr lang="en-ID" sz="4800" dirty="0" smtClean="0"/>
            <a:t> </a:t>
          </a:r>
          <a:r>
            <a:rPr lang="en-ID" sz="4800" dirty="0" err="1" smtClean="0"/>
            <a:t>Akhir</a:t>
          </a:r>
          <a:endParaRPr lang="en-US" sz="4800" dirty="0"/>
        </a:p>
      </dgm:t>
    </dgm:pt>
    <dgm:pt modelId="{725FCF66-6698-4ABE-A1A6-798000FD0D1F}" type="parTrans" cxnId="{77E7CCF8-7D41-4B8A-9FA3-F584EAF570B7}">
      <dgm:prSet/>
      <dgm:spPr/>
      <dgm:t>
        <a:bodyPr/>
        <a:lstStyle/>
        <a:p>
          <a:endParaRPr lang="en-US"/>
        </a:p>
      </dgm:t>
    </dgm:pt>
    <dgm:pt modelId="{A1733977-E0E7-4DB3-BC87-2ED60688922A}" type="sibTrans" cxnId="{77E7CCF8-7D41-4B8A-9FA3-F584EAF570B7}">
      <dgm:prSet/>
      <dgm:spPr/>
      <dgm:t>
        <a:bodyPr/>
        <a:lstStyle/>
        <a:p>
          <a:endParaRPr lang="en-US"/>
        </a:p>
      </dgm:t>
    </dgm:pt>
    <dgm:pt modelId="{B5EF952F-33E7-4CB9-9AB2-0CD2406BB34C}" type="pres">
      <dgm:prSet presAssocID="{663DD520-3A56-4AD7-A6D1-1F0E7F2E9524}" presName="Name0" presStyleCnt="0">
        <dgm:presLayoutVars>
          <dgm:dir/>
          <dgm:animLvl val="lvl"/>
          <dgm:resizeHandles val="exact"/>
        </dgm:presLayoutVars>
      </dgm:prSet>
      <dgm:spPr/>
    </dgm:pt>
    <dgm:pt modelId="{6AFBCCA4-4E8F-43A4-B778-177B6C7E9783}" type="pres">
      <dgm:prSet presAssocID="{98043B68-0BF3-4860-B468-4CF816D0FD5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FE9C3-50D1-4C33-991F-3CF43B39A4D0}" type="pres">
      <dgm:prSet presAssocID="{9C0A5F47-D49B-4C31-ADB2-3A4EEFA3A18D}" presName="parTxOnlySpace" presStyleCnt="0"/>
      <dgm:spPr/>
    </dgm:pt>
    <dgm:pt modelId="{5B11E89A-AC72-4B6C-BCD9-F9B0190E3E08}" type="pres">
      <dgm:prSet presAssocID="{99592381-9D8A-41EF-9828-17800188E87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3E9EEC-FD7F-4EB8-87E3-FBE6EC3A9BF1}" type="presOf" srcId="{98043B68-0BF3-4860-B468-4CF816D0FD5A}" destId="{6AFBCCA4-4E8F-43A4-B778-177B6C7E9783}" srcOrd="0" destOrd="0" presId="urn:microsoft.com/office/officeart/2005/8/layout/chevron1"/>
    <dgm:cxn modelId="{597B0E50-1B19-4BFB-A2D6-FB9E0ABDC9E5}" srcId="{663DD520-3A56-4AD7-A6D1-1F0E7F2E9524}" destId="{98043B68-0BF3-4860-B468-4CF816D0FD5A}" srcOrd="0" destOrd="0" parTransId="{01AB6229-8D9E-4C6C-97A5-800267BC3EB4}" sibTransId="{9C0A5F47-D49B-4C31-ADB2-3A4EEFA3A18D}"/>
    <dgm:cxn modelId="{3121F05E-BBCA-45D4-A70A-E12118CE8D45}" type="presOf" srcId="{99592381-9D8A-41EF-9828-17800188E872}" destId="{5B11E89A-AC72-4B6C-BCD9-F9B0190E3E08}" srcOrd="0" destOrd="0" presId="urn:microsoft.com/office/officeart/2005/8/layout/chevron1"/>
    <dgm:cxn modelId="{77E7CCF8-7D41-4B8A-9FA3-F584EAF570B7}" srcId="{663DD520-3A56-4AD7-A6D1-1F0E7F2E9524}" destId="{99592381-9D8A-41EF-9828-17800188E872}" srcOrd="1" destOrd="0" parTransId="{725FCF66-6698-4ABE-A1A6-798000FD0D1F}" sibTransId="{A1733977-E0E7-4DB3-BC87-2ED60688922A}"/>
    <dgm:cxn modelId="{7BFDA35D-F94A-4FC1-999D-013ED7924183}" type="presOf" srcId="{663DD520-3A56-4AD7-A6D1-1F0E7F2E9524}" destId="{B5EF952F-33E7-4CB9-9AB2-0CD2406BB34C}" srcOrd="0" destOrd="0" presId="urn:microsoft.com/office/officeart/2005/8/layout/chevron1"/>
    <dgm:cxn modelId="{C9EB50AE-DA7E-4DF6-9212-317BB61517A8}" type="presParOf" srcId="{B5EF952F-33E7-4CB9-9AB2-0CD2406BB34C}" destId="{6AFBCCA4-4E8F-43A4-B778-177B6C7E9783}" srcOrd="0" destOrd="0" presId="urn:microsoft.com/office/officeart/2005/8/layout/chevron1"/>
    <dgm:cxn modelId="{3EEDF932-1E67-4097-A732-31C7FFC101F0}" type="presParOf" srcId="{B5EF952F-33E7-4CB9-9AB2-0CD2406BB34C}" destId="{3EEFE9C3-50D1-4C33-991F-3CF43B39A4D0}" srcOrd="1" destOrd="0" presId="urn:microsoft.com/office/officeart/2005/8/layout/chevron1"/>
    <dgm:cxn modelId="{40AEAC52-3D09-417B-A4EF-57019CBA36A9}" type="presParOf" srcId="{B5EF952F-33E7-4CB9-9AB2-0CD2406BB34C}" destId="{5B11E89A-AC72-4B6C-BCD9-F9B0190E3E0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537DB-7C37-4C49-9240-AD9E603CD46A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“</a:t>
          </a:r>
          <a:r>
            <a:rPr lang="en-ID" sz="3300" kern="1200" dirty="0" err="1" smtClean="0"/>
            <a:t>Perintisan</a:t>
          </a:r>
          <a:r>
            <a:rPr lang="en-ID" sz="3300" kern="1200" dirty="0" smtClean="0"/>
            <a:t>”</a:t>
          </a:r>
          <a:endParaRPr lang="en-US" sz="3300" kern="1200" dirty="0"/>
        </a:p>
      </dsp:txBody>
      <dsp:txXfrm>
        <a:off x="753754" y="1424994"/>
        <a:ext cx="2252022" cy="1501348"/>
      </dsp:txXfrm>
    </dsp:sp>
    <dsp:sp modelId="{5869F09D-5282-4005-9876-638BF9A6F0C2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</a:t>
          </a:r>
          <a:r>
            <a:rPr lang="en-ID" sz="3300" kern="1200" dirty="0" err="1" smtClean="0"/>
            <a:t>Perumusan</a:t>
          </a:r>
          <a:endParaRPr lang="en-US" sz="3300" kern="1200" dirty="0"/>
        </a:p>
      </dsp:txBody>
      <dsp:txXfrm>
        <a:off x="4131788" y="1424994"/>
        <a:ext cx="2252022" cy="1501348"/>
      </dsp:txXfrm>
    </dsp:sp>
    <dsp:sp modelId="{A40AD326-E8B4-4B13-AFF8-A1C7488A514B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</a:t>
          </a:r>
          <a:r>
            <a:rPr lang="en-ID" sz="3300" kern="1200" dirty="0" err="1" smtClean="0"/>
            <a:t>Pengesahan</a:t>
          </a:r>
          <a:endParaRPr lang="en-US" sz="3300" kern="1200" dirty="0"/>
        </a:p>
      </dsp:txBody>
      <dsp:txXfrm>
        <a:off x="7509822" y="1424994"/>
        <a:ext cx="2252022" cy="150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BCCA4-4E8F-43A4-B778-177B6C7E9783}">
      <dsp:nvSpPr>
        <dsp:cNvPr id="0" name=""/>
        <dsp:cNvSpPr/>
      </dsp:nvSpPr>
      <dsp:spPr>
        <a:xfrm>
          <a:off x="9242" y="0"/>
          <a:ext cx="5524797" cy="13045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4800" kern="1200" dirty="0" err="1" smtClean="0"/>
            <a:t>Tahap</a:t>
          </a:r>
          <a:r>
            <a:rPr lang="en-ID" sz="4800" kern="1200" dirty="0" smtClean="0"/>
            <a:t> </a:t>
          </a:r>
          <a:r>
            <a:rPr lang="en-ID" sz="4800" kern="1200" dirty="0" err="1" smtClean="0"/>
            <a:t>Awal</a:t>
          </a:r>
          <a:endParaRPr lang="en-US" sz="4800" kern="1200" dirty="0"/>
        </a:p>
      </dsp:txBody>
      <dsp:txXfrm>
        <a:off x="661500" y="0"/>
        <a:ext cx="4220281" cy="1304516"/>
      </dsp:txXfrm>
    </dsp:sp>
    <dsp:sp modelId="{5B11E89A-AC72-4B6C-BCD9-F9B0190E3E08}">
      <dsp:nvSpPr>
        <dsp:cNvPr id="0" name=""/>
        <dsp:cNvSpPr/>
      </dsp:nvSpPr>
      <dsp:spPr>
        <a:xfrm>
          <a:off x="4981560" y="0"/>
          <a:ext cx="5524797" cy="13045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4800" kern="1200" dirty="0" err="1" smtClean="0"/>
            <a:t>Tahap</a:t>
          </a:r>
          <a:r>
            <a:rPr lang="en-ID" sz="4800" kern="1200" dirty="0" smtClean="0"/>
            <a:t> </a:t>
          </a:r>
          <a:r>
            <a:rPr lang="en-ID" sz="4800" kern="1200" dirty="0" err="1" smtClean="0"/>
            <a:t>Akhir</a:t>
          </a:r>
          <a:endParaRPr lang="en-US" sz="4800" kern="1200" dirty="0"/>
        </a:p>
      </dsp:txBody>
      <dsp:txXfrm>
        <a:off x="5633818" y="0"/>
        <a:ext cx="4220281" cy="1304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0C7F5-0865-43C2-9560-BA50E793D6DF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AC5A0-22F2-45E7-901A-FA906764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5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662" y="1122363"/>
            <a:ext cx="6166338" cy="2387600"/>
          </a:xfrm>
        </p:spPr>
        <p:txBody>
          <a:bodyPr>
            <a:normAutofit/>
          </a:bodyPr>
          <a:lstStyle/>
          <a:p>
            <a:r>
              <a:rPr lang="en-ID" dirty="0" err="1" smtClean="0">
                <a:solidFill>
                  <a:schemeClr val="bg2"/>
                </a:solidFill>
              </a:rPr>
              <a:t>Literasi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662" y="3713870"/>
            <a:ext cx="6166338" cy="1543929"/>
          </a:xfrm>
        </p:spPr>
        <p:txBody>
          <a:bodyPr/>
          <a:lstStyle/>
          <a:p>
            <a:r>
              <a:rPr lang="en-ID" dirty="0" err="1" smtClean="0">
                <a:solidFill>
                  <a:schemeClr val="bg2"/>
                </a:solidFill>
              </a:rPr>
              <a:t>Kilas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Balik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Sejarah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</a:p>
          <a:p>
            <a:r>
              <a:rPr lang="en-ID" dirty="0" smtClean="0">
                <a:solidFill>
                  <a:schemeClr val="bg2"/>
                </a:solidFill>
              </a:rPr>
              <a:t>-</a:t>
            </a:r>
            <a:r>
              <a:rPr lang="en-ID" dirty="0" err="1" smtClean="0">
                <a:solidFill>
                  <a:schemeClr val="bg2"/>
                </a:solidFill>
              </a:rPr>
              <a:t>Pertemuan</a:t>
            </a:r>
            <a:r>
              <a:rPr lang="en-ID" dirty="0" smtClean="0">
                <a:solidFill>
                  <a:schemeClr val="bg2"/>
                </a:solidFill>
              </a:rPr>
              <a:t> 2-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Konteks</a:t>
            </a:r>
            <a:r>
              <a:rPr lang="en-ID" dirty="0"/>
              <a:t>: </a:t>
            </a:r>
            <a:r>
              <a:rPr lang="en-ID" dirty="0" err="1"/>
              <a:t>Pendudukan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 di Indonesia (1942-1945</a:t>
            </a:r>
            <a:r>
              <a:rPr lang="en-ID" dirty="0" smtClean="0"/>
              <a:t>)</a:t>
            </a:r>
          </a:p>
          <a:p>
            <a:r>
              <a:rPr lang="en-ID" dirty="0" err="1" smtClean="0"/>
              <a:t>Jepang</a:t>
            </a:r>
            <a:r>
              <a:rPr lang="en-ID" dirty="0" smtClean="0"/>
              <a:t> </a:t>
            </a:r>
            <a:r>
              <a:rPr lang="en-ID" dirty="0" err="1"/>
              <a:t>janjikan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Indonesia di masa </a:t>
            </a:r>
            <a:r>
              <a:rPr lang="en-ID" dirty="0" err="1"/>
              <a:t>depan</a:t>
            </a:r>
            <a:r>
              <a:rPr lang="en-ID" dirty="0"/>
              <a:t>. </a:t>
            </a:r>
          </a:p>
          <a:p>
            <a:r>
              <a:rPr lang="en-ID" dirty="0" err="1"/>
              <a:t>Prosesnya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: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Pembentukan</a:t>
            </a:r>
            <a:r>
              <a:rPr lang="en-ID" dirty="0"/>
              <a:t> </a:t>
            </a:r>
            <a:r>
              <a:rPr lang="en-ID" dirty="0" err="1"/>
              <a:t>Badan</a:t>
            </a:r>
            <a:r>
              <a:rPr lang="en-ID" dirty="0"/>
              <a:t> </a:t>
            </a:r>
            <a:r>
              <a:rPr lang="en-ID" dirty="0" err="1"/>
              <a:t>Penyelidik</a:t>
            </a:r>
            <a:r>
              <a:rPr lang="en-ID" dirty="0"/>
              <a:t> Usaha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(BPUPK)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Panitia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</a:t>
            </a:r>
            <a:r>
              <a:rPr lang="en-ID" dirty="0" smtClean="0"/>
              <a:t>(PPK) 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6986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Persidangan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BPUPK (29 Mei-1 </a:t>
            </a:r>
            <a:r>
              <a:rPr lang="en-ID" dirty="0" err="1"/>
              <a:t>Juni</a:t>
            </a:r>
            <a:r>
              <a:rPr lang="en-ID" dirty="0"/>
              <a:t> 1945)</a:t>
            </a:r>
          </a:p>
          <a:p>
            <a:r>
              <a:rPr lang="en-ID" dirty="0" err="1"/>
              <a:t>Ketua</a:t>
            </a:r>
            <a:r>
              <a:rPr lang="en-ID" dirty="0"/>
              <a:t> BPUPK: </a:t>
            </a:r>
            <a:r>
              <a:rPr lang="en-ID" dirty="0" err="1"/>
              <a:t>Dr.</a:t>
            </a:r>
            <a:r>
              <a:rPr lang="en-ID" dirty="0"/>
              <a:t> </a:t>
            </a:r>
            <a:r>
              <a:rPr lang="en-ID" dirty="0" err="1"/>
              <a:t>Rajiman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r>
              <a:rPr lang="en-ID" dirty="0"/>
              <a:t> </a:t>
            </a:r>
          </a:p>
          <a:p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: 69 orang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pergerakan</a:t>
            </a:r>
            <a:r>
              <a:rPr lang="en-ID" dirty="0">
                <a:sym typeface="Wingdings" panose="05000000000000000000" pitchFamily="2" charset="2"/>
              </a:rPr>
              <a:t>, Islam, </a:t>
            </a:r>
            <a:r>
              <a:rPr lang="en-ID" dirty="0" err="1">
                <a:sym typeface="Wingdings" panose="05000000000000000000" pitchFamily="2" charset="2"/>
              </a:rPr>
              <a:t>birokrat</a:t>
            </a:r>
            <a:r>
              <a:rPr lang="en-ID" dirty="0">
                <a:sym typeface="Wingdings" panose="05000000000000000000" pitchFamily="2" charset="2"/>
              </a:rPr>
              <a:t>, wakil </a:t>
            </a:r>
            <a:r>
              <a:rPr lang="en-ID" dirty="0" err="1">
                <a:sym typeface="Wingdings" panose="05000000000000000000" pitchFamily="2" charset="2"/>
              </a:rPr>
              <a:t>kerajaan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pangreh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praja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bupati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walikota</a:t>
            </a:r>
            <a:r>
              <a:rPr lang="en-ID" dirty="0">
                <a:sym typeface="Wingdings" panose="05000000000000000000" pitchFamily="2" charset="2"/>
              </a:rPr>
              <a:t>), </a:t>
            </a:r>
            <a:r>
              <a:rPr lang="en-ID" dirty="0" err="1">
                <a:sym typeface="Wingdings" panose="05000000000000000000" pitchFamily="2" charset="2"/>
              </a:rPr>
              <a:t>peranakan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Tionghoa</a:t>
            </a:r>
            <a:r>
              <a:rPr lang="en-ID" dirty="0">
                <a:sym typeface="Wingdings" panose="05000000000000000000" pitchFamily="2" charset="2"/>
              </a:rPr>
              <a:t>: 4, Arab: 1, </a:t>
            </a:r>
            <a:r>
              <a:rPr lang="en-ID" dirty="0" err="1">
                <a:sym typeface="Wingdings" panose="05000000000000000000" pitchFamily="2" charset="2"/>
              </a:rPr>
              <a:t>Belanda</a:t>
            </a:r>
            <a:r>
              <a:rPr lang="en-ID" dirty="0">
                <a:sym typeface="Wingdings" panose="05000000000000000000" pitchFamily="2" charset="2"/>
              </a:rPr>
              <a:t> 1),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perempuan</a:t>
            </a:r>
            <a:r>
              <a:rPr lang="en-ID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D" dirty="0">
                <a:sym typeface="Wingdings" panose="05000000000000000000" pitchFamily="2" charset="2"/>
              </a:rPr>
              <a:t>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”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Islam”</a:t>
            </a:r>
          </a:p>
          <a:p>
            <a:r>
              <a:rPr lang="en-ID" dirty="0"/>
              <a:t>“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?”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936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Persidangan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BPUPK (29 Mei-1 </a:t>
            </a:r>
            <a:r>
              <a:rPr lang="en-ID" dirty="0" err="1"/>
              <a:t>Juni</a:t>
            </a:r>
            <a:r>
              <a:rPr lang="en-ID" dirty="0"/>
              <a:t> 1945)</a:t>
            </a:r>
          </a:p>
          <a:p>
            <a:r>
              <a:rPr lang="en-ID" dirty="0" err="1"/>
              <a:t>Ketua</a:t>
            </a:r>
            <a:r>
              <a:rPr lang="en-ID" dirty="0"/>
              <a:t> BPUPK: </a:t>
            </a:r>
            <a:r>
              <a:rPr lang="en-ID" dirty="0" err="1"/>
              <a:t>Dr.</a:t>
            </a:r>
            <a:r>
              <a:rPr lang="en-ID" dirty="0"/>
              <a:t> </a:t>
            </a:r>
            <a:r>
              <a:rPr lang="en-ID" dirty="0" err="1"/>
              <a:t>Rajiman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r>
              <a:rPr lang="en-ID" dirty="0"/>
              <a:t> </a:t>
            </a:r>
          </a:p>
          <a:p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: 69 orang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pergerakan</a:t>
            </a:r>
            <a:r>
              <a:rPr lang="en-ID" dirty="0">
                <a:sym typeface="Wingdings" panose="05000000000000000000" pitchFamily="2" charset="2"/>
              </a:rPr>
              <a:t>, Islam, </a:t>
            </a:r>
            <a:r>
              <a:rPr lang="en-ID" dirty="0" err="1">
                <a:sym typeface="Wingdings" panose="05000000000000000000" pitchFamily="2" charset="2"/>
              </a:rPr>
              <a:t>birokrat</a:t>
            </a:r>
            <a:r>
              <a:rPr lang="en-ID" dirty="0">
                <a:sym typeface="Wingdings" panose="05000000000000000000" pitchFamily="2" charset="2"/>
              </a:rPr>
              <a:t>, wakil </a:t>
            </a:r>
            <a:r>
              <a:rPr lang="en-ID" dirty="0" err="1">
                <a:sym typeface="Wingdings" panose="05000000000000000000" pitchFamily="2" charset="2"/>
              </a:rPr>
              <a:t>kerajaan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pangreh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praja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bupati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walikota</a:t>
            </a:r>
            <a:r>
              <a:rPr lang="en-ID" dirty="0">
                <a:sym typeface="Wingdings" panose="05000000000000000000" pitchFamily="2" charset="2"/>
              </a:rPr>
              <a:t>), </a:t>
            </a:r>
            <a:r>
              <a:rPr lang="en-ID" dirty="0" err="1">
                <a:sym typeface="Wingdings" panose="05000000000000000000" pitchFamily="2" charset="2"/>
              </a:rPr>
              <a:t>peranakan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Tionghoa</a:t>
            </a:r>
            <a:r>
              <a:rPr lang="en-ID" dirty="0">
                <a:sym typeface="Wingdings" panose="05000000000000000000" pitchFamily="2" charset="2"/>
              </a:rPr>
              <a:t>: 4, Arab: 1, </a:t>
            </a:r>
            <a:r>
              <a:rPr lang="en-ID" dirty="0" err="1">
                <a:sym typeface="Wingdings" panose="05000000000000000000" pitchFamily="2" charset="2"/>
              </a:rPr>
              <a:t>Belanda</a:t>
            </a:r>
            <a:r>
              <a:rPr lang="en-ID" dirty="0">
                <a:sym typeface="Wingdings" panose="05000000000000000000" pitchFamily="2" charset="2"/>
              </a:rPr>
              <a:t> 1),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perempuan</a:t>
            </a:r>
            <a:r>
              <a:rPr lang="en-ID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D" dirty="0">
                <a:sym typeface="Wingdings" panose="05000000000000000000" pitchFamily="2" charset="2"/>
              </a:rPr>
              <a:t>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”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Islam”</a:t>
            </a:r>
          </a:p>
          <a:p>
            <a:r>
              <a:rPr lang="en-ID" dirty="0"/>
              <a:t>“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?”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851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err="1"/>
              <a:t>Liem</a:t>
            </a:r>
            <a:r>
              <a:rPr lang="en-US" dirty="0"/>
              <a:t> Koen </a:t>
            </a:r>
            <a:r>
              <a:rPr lang="en-US" dirty="0" err="1"/>
              <a:t>Hian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Lahir</a:t>
            </a:r>
            <a:r>
              <a:rPr lang="en-US" dirty="0"/>
              <a:t> di Banjarmasin 1896.</a:t>
            </a:r>
          </a:p>
          <a:p>
            <a:r>
              <a:rPr lang="en-US" dirty="0" err="1"/>
              <a:t>Menempuh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di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Belanda</a:t>
            </a:r>
            <a:r>
              <a:rPr lang="en-US" dirty="0"/>
              <a:t>.</a:t>
            </a:r>
          </a:p>
          <a:p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di Jakarta.</a:t>
            </a:r>
          </a:p>
          <a:p>
            <a:r>
              <a:rPr lang="en-US" dirty="0"/>
              <a:t>Editor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koran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Pewarta</a:t>
            </a:r>
            <a:r>
              <a:rPr lang="en-US" dirty="0"/>
              <a:t> </a:t>
            </a:r>
            <a:r>
              <a:rPr lang="en-US" dirty="0" err="1"/>
              <a:t>Soerabaia</a:t>
            </a:r>
            <a:r>
              <a:rPr lang="en-US" dirty="0"/>
              <a:t> (1921-1925).</a:t>
            </a:r>
          </a:p>
          <a:p>
            <a:r>
              <a:rPr lang="en-US" dirty="0" err="1"/>
              <a:t>Pertengahan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1920-an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nasionalis</a:t>
            </a:r>
            <a:r>
              <a:rPr lang="en-US" dirty="0"/>
              <a:t> Indonesia.</a:t>
            </a:r>
          </a:p>
          <a:p>
            <a:r>
              <a:rPr lang="en-US" dirty="0"/>
              <a:t>1932 </a:t>
            </a:r>
            <a:r>
              <a:rPr lang="en-US" dirty="0" err="1"/>
              <a:t>mendirikan</a:t>
            </a:r>
            <a:r>
              <a:rPr lang="en-US" dirty="0"/>
              <a:t> PTI (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Tionghoa</a:t>
            </a:r>
            <a:r>
              <a:rPr lang="en-US" dirty="0"/>
              <a:t> Indonesia).</a:t>
            </a:r>
          </a:p>
          <a:p>
            <a:r>
              <a:rPr lang="en-US" dirty="0"/>
              <a:t>1939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Gerindo</a:t>
            </a:r>
            <a:r>
              <a:rPr lang="en-US" dirty="0"/>
              <a:t>.</a:t>
            </a:r>
          </a:p>
          <a:p>
            <a:r>
              <a:rPr lang="en-US" dirty="0" err="1"/>
              <a:t>Tahun</a:t>
            </a:r>
            <a:r>
              <a:rPr lang="en-US" dirty="0"/>
              <a:t> 1945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BPUPKI.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823E8-0781-AA45-8828-6635CF8A9B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264" y="1690688"/>
            <a:ext cx="3265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AR </a:t>
            </a:r>
            <a:r>
              <a:rPr lang="en-US" dirty="0" err="1" smtClean="0"/>
              <a:t>Baswedan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smtClean="0"/>
              <a:t>Surabaya, 1908.</a:t>
            </a:r>
            <a:endParaRPr lang="en-US" dirty="0"/>
          </a:p>
          <a:p>
            <a:r>
              <a:rPr lang="en-US" dirty="0" smtClean="0"/>
              <a:t>1934, </a:t>
            </a:r>
            <a:r>
              <a:rPr lang="en-US" dirty="0" err="1" smtClean="0"/>
              <a:t>mendirikan</a:t>
            </a:r>
            <a:r>
              <a:rPr lang="en-US" dirty="0" smtClean="0"/>
              <a:t> </a:t>
            </a:r>
            <a:r>
              <a:rPr lang="en-US" dirty="0" err="1" smtClean="0"/>
              <a:t>Partai</a:t>
            </a:r>
            <a:r>
              <a:rPr lang="en-US" dirty="0" smtClean="0"/>
              <a:t> Arab Indonesia </a:t>
            </a:r>
          </a:p>
          <a:p>
            <a:r>
              <a:rPr lang="en-ID" dirty="0" err="1" smtClean="0"/>
              <a:t>Jurnalis</a:t>
            </a:r>
            <a:r>
              <a:rPr lang="en-ID" dirty="0" smtClean="0"/>
              <a:t>—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belajar</a:t>
            </a:r>
            <a:r>
              <a:rPr lang="en-ID" dirty="0" smtClean="0"/>
              <a:t> </a:t>
            </a:r>
            <a:r>
              <a:rPr lang="en-ID" dirty="0" err="1" smtClean="0"/>
              <a:t>jurnalistik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Liem</a:t>
            </a:r>
            <a:r>
              <a:rPr lang="en-ID" dirty="0" smtClean="0"/>
              <a:t> Koen </a:t>
            </a:r>
            <a:r>
              <a:rPr lang="en-ID" dirty="0" err="1" smtClean="0"/>
              <a:t>Hian</a:t>
            </a:r>
            <a:endParaRPr lang="en-US" dirty="0"/>
          </a:p>
          <a:p>
            <a:r>
              <a:rPr lang="en-ID" dirty="0" err="1" smtClean="0"/>
              <a:t>Bersama</a:t>
            </a:r>
            <a:r>
              <a:rPr lang="en-ID" dirty="0" smtClean="0"/>
              <a:t> </a:t>
            </a:r>
            <a:r>
              <a:rPr lang="en-ID" dirty="0" err="1" smtClean="0"/>
              <a:t>Agus</a:t>
            </a:r>
            <a:r>
              <a:rPr lang="en-ID" dirty="0" smtClean="0"/>
              <a:t> Salim </a:t>
            </a:r>
            <a:r>
              <a:rPr lang="en-ID" dirty="0" err="1" smtClean="0"/>
              <a:t>menjalankan</a:t>
            </a:r>
            <a:r>
              <a:rPr lang="en-ID" dirty="0" smtClean="0"/>
              <a:t> </a:t>
            </a:r>
            <a:r>
              <a:rPr lang="en-ID" dirty="0" err="1" smtClean="0"/>
              <a:t>misi</a:t>
            </a:r>
            <a:r>
              <a:rPr lang="en-ID" dirty="0" smtClean="0"/>
              <a:t> </a:t>
            </a:r>
            <a:r>
              <a:rPr lang="en-ID" dirty="0" err="1" smtClean="0"/>
              <a:t>diplomatik</a:t>
            </a:r>
            <a:r>
              <a:rPr lang="en-ID" dirty="0" smtClean="0"/>
              <a:t> </a:t>
            </a:r>
            <a:r>
              <a:rPr lang="en-ID" dirty="0" err="1" smtClean="0"/>
              <a:t>menggalang</a:t>
            </a:r>
            <a:r>
              <a:rPr lang="en-ID" dirty="0" smtClean="0"/>
              <a:t> </a:t>
            </a:r>
            <a:r>
              <a:rPr lang="en-ID" dirty="0" err="1" smtClean="0"/>
              <a:t>dukungan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negara</a:t>
            </a:r>
            <a:r>
              <a:rPr lang="en-ID" dirty="0" err="1" smtClean="0"/>
              <a:t>-negara</a:t>
            </a:r>
            <a:r>
              <a:rPr lang="en-ID" dirty="0" smtClean="0"/>
              <a:t> di </a:t>
            </a:r>
            <a:r>
              <a:rPr lang="en-ID" dirty="0" err="1" smtClean="0"/>
              <a:t>Timur</a:t>
            </a:r>
            <a:r>
              <a:rPr lang="en-ID" dirty="0" smtClean="0"/>
              <a:t> Tengah </a:t>
            </a:r>
            <a:r>
              <a:rPr lang="en-ID" dirty="0" err="1" smtClean="0"/>
              <a:t>untuk</a:t>
            </a:r>
            <a:r>
              <a:rPr lang="en-ID" dirty="0" smtClean="0"/>
              <a:t> Indonesia yang </a:t>
            </a:r>
            <a:r>
              <a:rPr lang="en-ID" dirty="0" err="1" smtClean="0"/>
              <a:t>baru</a:t>
            </a:r>
            <a:r>
              <a:rPr lang="en-ID" dirty="0" smtClean="0"/>
              <a:t> </a:t>
            </a:r>
            <a:r>
              <a:rPr lang="en-ID" dirty="0" err="1" smtClean="0"/>
              <a:t>merdeka</a:t>
            </a:r>
            <a:r>
              <a:rPr lang="en-ID" dirty="0" smtClean="0"/>
              <a:t>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5" y="1649127"/>
            <a:ext cx="3261013" cy="42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Dahler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smtClean="0"/>
              <a:t>Semarang, 1883.</a:t>
            </a:r>
            <a:endParaRPr lang="en-US" dirty="0"/>
          </a:p>
          <a:p>
            <a:r>
              <a:rPr lang="en-US" dirty="0" smtClean="0"/>
              <a:t>Orang </a:t>
            </a:r>
            <a:r>
              <a:rPr lang="en-US" dirty="0" err="1" smtClean="0"/>
              <a:t>Belanda</a:t>
            </a:r>
            <a:r>
              <a:rPr lang="en-US" dirty="0" smtClean="0"/>
              <a:t> yang </a:t>
            </a:r>
            <a:r>
              <a:rPr lang="en-US" dirty="0" err="1" smtClean="0"/>
              <a:t>turut</a:t>
            </a:r>
            <a:r>
              <a:rPr lang="en-US" dirty="0" smtClean="0"/>
              <a:t> </a:t>
            </a:r>
            <a:r>
              <a:rPr lang="en-US" dirty="0" err="1" smtClean="0"/>
              <a:t>arus</a:t>
            </a:r>
            <a:r>
              <a:rPr lang="en-US" dirty="0" smtClean="0"/>
              <a:t> </a:t>
            </a:r>
            <a:r>
              <a:rPr lang="en-US" dirty="0" err="1" smtClean="0"/>
              <a:t>nasionalisme</a:t>
            </a:r>
            <a:r>
              <a:rPr lang="en-US" dirty="0" smtClean="0"/>
              <a:t> Indonesia.</a:t>
            </a:r>
          </a:p>
          <a:p>
            <a:r>
              <a:rPr lang="en-ID" dirty="0" err="1" smtClean="0"/>
              <a:t>Pernah</a:t>
            </a:r>
            <a:r>
              <a:rPr lang="en-ID" dirty="0" smtClean="0"/>
              <a:t> </a:t>
            </a:r>
            <a:r>
              <a:rPr lang="en-ID" dirty="0" err="1" smtClean="0"/>
              <a:t>bekerja</a:t>
            </a:r>
            <a:r>
              <a:rPr lang="en-ID" dirty="0" smtClean="0"/>
              <a:t> </a:t>
            </a:r>
            <a:r>
              <a:rPr lang="en-ID" dirty="0" err="1" smtClean="0"/>
              <a:t>sama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Tjipto</a:t>
            </a:r>
            <a:r>
              <a:rPr lang="en-ID" dirty="0" smtClean="0"/>
              <a:t> </a:t>
            </a:r>
            <a:r>
              <a:rPr lang="en-ID" dirty="0" err="1" smtClean="0"/>
              <a:t>Mangoenkoesoemo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Douwes</a:t>
            </a:r>
            <a:r>
              <a:rPr lang="en-ID" dirty="0" smtClean="0"/>
              <a:t> Dekker. </a:t>
            </a:r>
            <a:endParaRPr lang="en-US" dirty="0"/>
          </a:p>
        </p:txBody>
      </p:sp>
      <p:pic>
        <p:nvPicPr>
          <p:cNvPr id="2052" name="Picture 4" descr="P.F. Dahler dan Oeroesan Peranakan | Dunia Aleut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6" y="1097183"/>
            <a:ext cx="3872750" cy="48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3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Maria </a:t>
            </a:r>
            <a:r>
              <a:rPr lang="en-US" dirty="0" err="1" smtClean="0"/>
              <a:t>Ulfah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err="1" smtClean="0"/>
              <a:t>Serang</a:t>
            </a:r>
            <a:r>
              <a:rPr lang="en-US" dirty="0" smtClean="0"/>
              <a:t>, 1911.</a:t>
            </a:r>
            <a:endParaRPr lang="en-US" dirty="0"/>
          </a:p>
          <a:p>
            <a:r>
              <a:rPr lang="en-ID" dirty="0" err="1" smtClean="0"/>
              <a:t>Perempuan</a:t>
            </a:r>
            <a:r>
              <a:rPr lang="en-ID" dirty="0" smtClean="0"/>
              <a:t> yang </a:t>
            </a:r>
            <a:r>
              <a:rPr lang="en-ID" dirty="0" err="1" smtClean="0"/>
              <a:t>menjadi</a:t>
            </a:r>
            <a:r>
              <a:rPr lang="en-ID" dirty="0" smtClean="0"/>
              <a:t> </a:t>
            </a:r>
            <a:r>
              <a:rPr lang="en-ID" dirty="0" err="1" smtClean="0"/>
              <a:t>sarjana</a:t>
            </a:r>
            <a:r>
              <a:rPr lang="en-ID" dirty="0" smtClean="0"/>
              <a:t> </a:t>
            </a:r>
            <a:r>
              <a:rPr lang="en-ID" dirty="0" err="1" smtClean="0"/>
              <a:t>hukum</a:t>
            </a:r>
            <a:r>
              <a:rPr lang="en-ID" dirty="0" smtClean="0"/>
              <a:t> </a:t>
            </a:r>
            <a:r>
              <a:rPr lang="en-ID" dirty="0" err="1" smtClean="0"/>
              <a:t>pertama</a:t>
            </a:r>
            <a:r>
              <a:rPr lang="en-ID" dirty="0" smtClean="0"/>
              <a:t> </a:t>
            </a:r>
            <a:r>
              <a:rPr lang="en-ID" dirty="0" err="1" smtClean="0"/>
              <a:t>lulusan</a:t>
            </a:r>
            <a:r>
              <a:rPr lang="en-ID" dirty="0" smtClean="0"/>
              <a:t> </a:t>
            </a:r>
            <a:r>
              <a:rPr lang="en-ID" dirty="0" err="1" smtClean="0"/>
              <a:t>Universitas</a:t>
            </a:r>
            <a:r>
              <a:rPr lang="en-ID" dirty="0" smtClean="0"/>
              <a:t> Leiden</a:t>
            </a:r>
          </a:p>
          <a:p>
            <a:r>
              <a:rPr lang="en-ID" dirty="0" err="1" smtClean="0"/>
              <a:t>Menggagas</a:t>
            </a:r>
            <a:r>
              <a:rPr lang="en-ID" dirty="0" smtClean="0"/>
              <a:t> ide </a:t>
            </a:r>
            <a:r>
              <a:rPr lang="en-ID" dirty="0" err="1" smtClean="0"/>
              <a:t>keterwakilan</a:t>
            </a:r>
            <a:r>
              <a:rPr lang="en-ID" dirty="0" smtClean="0"/>
              <a:t> </a:t>
            </a:r>
            <a:r>
              <a:rPr lang="en-ID" dirty="0" err="1" smtClean="0"/>
              <a:t>perempuan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parlemen</a:t>
            </a:r>
            <a:r>
              <a:rPr lang="en-ID" dirty="0" smtClean="0"/>
              <a:t>.</a:t>
            </a:r>
            <a:endParaRPr lang="en-ID" dirty="0" smtClean="0"/>
          </a:p>
        </p:txBody>
      </p:sp>
      <p:pic>
        <p:nvPicPr>
          <p:cNvPr id="3076" name="Picture 4" descr="Lokasi: Komite Nasional Indonesia Pu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97" y="1274618"/>
            <a:ext cx="3250253" cy="454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49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</a:t>
            </a:r>
            <a:r>
              <a:rPr lang="en-ID" dirty="0" err="1"/>
              <a:t>memuat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: </a:t>
            </a:r>
          </a:p>
          <a:p>
            <a:pPr lvl="1"/>
            <a:r>
              <a:rPr lang="en-ID" dirty="0" err="1"/>
              <a:t>Ketuhanan</a:t>
            </a:r>
            <a:endParaRPr lang="en-ID" dirty="0"/>
          </a:p>
          <a:p>
            <a:pPr lvl="1"/>
            <a:r>
              <a:rPr lang="en-ID" dirty="0" err="1"/>
              <a:t>Kemanusiaan</a:t>
            </a:r>
            <a:endParaRPr lang="en-ID" dirty="0"/>
          </a:p>
          <a:p>
            <a:pPr lvl="1"/>
            <a:r>
              <a:rPr lang="en-ID" dirty="0" err="1"/>
              <a:t>Persatuan</a:t>
            </a:r>
            <a:endParaRPr lang="en-ID" dirty="0"/>
          </a:p>
          <a:p>
            <a:pPr lvl="1"/>
            <a:r>
              <a:rPr lang="en-ID" dirty="0" err="1"/>
              <a:t>Demokrasi</a:t>
            </a:r>
            <a:r>
              <a:rPr lang="en-ID" dirty="0"/>
              <a:t> </a:t>
            </a:r>
            <a:r>
              <a:rPr lang="en-ID" dirty="0" err="1"/>
              <a:t>Permusyawaratan</a:t>
            </a:r>
            <a:endParaRPr lang="en-ID" dirty="0"/>
          </a:p>
          <a:p>
            <a:pPr lvl="1"/>
            <a:r>
              <a:rPr lang="en-ID" dirty="0" err="1"/>
              <a:t>Keadilan</a:t>
            </a:r>
            <a:r>
              <a:rPr lang="en-ID" dirty="0"/>
              <a:t>/</a:t>
            </a: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Sosial</a:t>
            </a:r>
            <a:endParaRPr lang="en-ID" dirty="0"/>
          </a:p>
          <a:p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96" y="1089467"/>
            <a:ext cx="1847850" cy="2277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39" y="1089466"/>
            <a:ext cx="1531348" cy="2277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495" y="1089466"/>
            <a:ext cx="1780146" cy="2282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62" y="3502199"/>
            <a:ext cx="1847850" cy="24309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005" y="3488662"/>
            <a:ext cx="1531348" cy="244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495" y="3488662"/>
            <a:ext cx="1780146" cy="244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4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>
                <a:sym typeface="Wingdings" panose="05000000000000000000" pitchFamily="2" charset="2"/>
              </a:rPr>
              <a:t>Pertama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Kebangsaan</a:t>
            </a:r>
            <a:r>
              <a:rPr lang="en-ID" b="1" dirty="0">
                <a:sym typeface="Wingdings" panose="05000000000000000000" pitchFamily="2" charset="2"/>
              </a:rPr>
              <a:t> Indonesia</a:t>
            </a: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pertama</a:t>
            </a:r>
            <a:r>
              <a:rPr lang="en-ID" i="1" dirty="0">
                <a:sym typeface="Wingdings" panose="05000000000000000000" pitchFamily="2" charset="2"/>
              </a:rPr>
              <a:t>, yang </a:t>
            </a:r>
            <a:r>
              <a:rPr lang="en-ID" i="1" dirty="0" err="1">
                <a:sym typeface="Wingdings" panose="05000000000000000000" pitchFamily="2" charset="2"/>
              </a:rPr>
              <a:t>baik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dijadikan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Indonesia,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.</a:t>
            </a:r>
          </a:p>
          <a:p>
            <a:r>
              <a:rPr lang="en-ID" b="1" dirty="0" err="1">
                <a:sym typeface="Wingdings" panose="05000000000000000000" pitchFamily="2" charset="2"/>
              </a:rPr>
              <a:t>Kedua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Internasionalisme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atau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Perikemanusiaan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 err="1">
                <a:sym typeface="Wingdings" panose="05000000000000000000" pitchFamily="2" charset="2"/>
              </a:rPr>
              <a:t>Kebangsaan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kita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 smtClean="0">
                <a:sym typeface="Wingdings" panose="05000000000000000000" pitchFamily="2" charset="2"/>
              </a:rPr>
              <a:t>anjurkan</a:t>
            </a:r>
            <a:r>
              <a:rPr lang="en-ID" i="1" dirty="0" smtClean="0">
                <a:sym typeface="Wingdings" panose="05000000000000000000" pitchFamily="2" charset="2"/>
              </a:rPr>
              <a:t>… </a:t>
            </a:r>
            <a:r>
              <a:rPr lang="en-ID" i="1" dirty="0" err="1" smtClean="0">
                <a:sym typeface="Wingdings" panose="05000000000000000000" pitchFamily="2" charset="2"/>
              </a:rPr>
              <a:t>bukan</a:t>
            </a:r>
            <a:r>
              <a:rPr lang="en-ID" i="1" dirty="0" smtClean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chauvinism</a:t>
            </a:r>
            <a:r>
              <a:rPr lang="en-ID" i="1" dirty="0">
                <a:sym typeface="Wingdings" panose="05000000000000000000" pitchFamily="2" charset="2"/>
              </a:rPr>
              <a:t>… Kita </a:t>
            </a:r>
            <a:r>
              <a:rPr lang="en-ID" i="1" dirty="0" err="1">
                <a:sym typeface="Wingdings" panose="05000000000000000000" pitchFamily="2" charset="2"/>
              </a:rPr>
              <a:t>harus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menuju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persatuan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dunia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persaudaraan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dunia</a:t>
            </a:r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 smtClean="0">
                <a:sym typeface="Wingdings" panose="05000000000000000000" pitchFamily="2" charset="2"/>
              </a:rPr>
              <a:t>kekeluargaan</a:t>
            </a:r>
            <a:r>
              <a:rPr lang="en-ID" i="1" dirty="0" smtClean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bangsa-bangsa</a:t>
            </a:r>
            <a:endParaRPr lang="en-ID" i="1" dirty="0">
              <a:sym typeface="Wingdings" panose="05000000000000000000" pitchFamily="2" charset="2"/>
            </a:endParaRPr>
          </a:p>
          <a:p>
            <a:r>
              <a:rPr lang="en-ID" b="1" dirty="0" err="1">
                <a:sym typeface="Wingdings" panose="05000000000000000000" pitchFamily="2" charset="2"/>
              </a:rPr>
              <a:t>Ketiga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Mufakat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atau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Demokrasi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mufakat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perwakilan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permusyawaratan</a:t>
            </a:r>
            <a:r>
              <a:rPr lang="en-ID" i="1" dirty="0">
                <a:sym typeface="Wingdings" panose="05000000000000000000" pitchFamily="2" charset="2"/>
              </a:rPr>
              <a:t>… Kita </a:t>
            </a:r>
            <a:r>
              <a:rPr lang="en-ID" i="1" dirty="0" err="1">
                <a:sym typeface="Wingdings" panose="05000000000000000000" pitchFamily="2" charset="2"/>
              </a:rPr>
              <a:t>mendirikan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“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”,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.</a:t>
            </a:r>
          </a:p>
          <a:p>
            <a:endParaRPr lang="en-ID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426" y="1977753"/>
            <a:ext cx="2534083" cy="3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2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>
                <a:sym typeface="Wingdings" panose="05000000000000000000" pitchFamily="2" charset="2"/>
              </a:rPr>
              <a:t>Keempat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Kesejahteraan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</a:t>
            </a:r>
            <a:r>
              <a:rPr lang="en-ID" i="1" dirty="0" err="1">
                <a:sym typeface="Wingdings" panose="05000000000000000000" pitchFamily="2" charset="2"/>
              </a:rPr>
              <a:t>bukan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demokrasi</a:t>
            </a:r>
            <a:r>
              <a:rPr lang="en-ID" i="1" dirty="0">
                <a:sym typeface="Wingdings" panose="05000000000000000000" pitchFamily="2" charset="2"/>
              </a:rPr>
              <a:t> Barat, </a:t>
            </a:r>
            <a:r>
              <a:rPr lang="en-ID" i="1" dirty="0" err="1">
                <a:sym typeface="Wingdings" panose="05000000000000000000" pitchFamily="2" charset="2"/>
              </a:rPr>
              <a:t>tetapi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permusyawaratan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memberi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hidup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yakni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politiek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economische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democratie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i="1" dirty="0">
                <a:sym typeface="Wingdings" panose="05000000000000000000" pitchFamily="2" charset="2"/>
              </a:rPr>
              <a:t>yang </a:t>
            </a:r>
            <a:r>
              <a:rPr lang="en-ID" i="1" dirty="0" err="1">
                <a:sym typeface="Wingdings" panose="05000000000000000000" pitchFamily="2" charset="2"/>
              </a:rPr>
              <a:t>mampu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mendatangkan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kesejahteraan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sosial</a:t>
            </a:r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bukan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saja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persamaan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politiek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saudara-saudara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tetapi</a:t>
            </a:r>
            <a:r>
              <a:rPr lang="en-ID" i="1" dirty="0">
                <a:sym typeface="Wingdings" panose="05000000000000000000" pitchFamily="2" charset="2"/>
              </a:rPr>
              <a:t> pun di </a:t>
            </a:r>
            <a:r>
              <a:rPr lang="en-ID" i="1" dirty="0" err="1">
                <a:sym typeface="Wingdings" panose="05000000000000000000" pitchFamily="2" charset="2"/>
              </a:rPr>
              <a:t>atas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lapangan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ekonomi</a:t>
            </a:r>
            <a:r>
              <a:rPr lang="en-ID" i="1" dirty="0">
                <a:sym typeface="Wingdings" panose="05000000000000000000" pitchFamily="2" charset="2"/>
              </a:rPr>
              <a:t>…</a:t>
            </a:r>
          </a:p>
          <a:p>
            <a:r>
              <a:rPr lang="en-ID" b="1" dirty="0" err="1">
                <a:sym typeface="Wingdings" panose="05000000000000000000" pitchFamily="2" charset="2"/>
              </a:rPr>
              <a:t>Kelima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Ketuhanan</a:t>
            </a:r>
            <a:r>
              <a:rPr lang="en-ID" b="1" dirty="0">
                <a:sym typeface="Wingdings" panose="05000000000000000000" pitchFamily="2" charset="2"/>
              </a:rPr>
              <a:t> yang </a:t>
            </a:r>
            <a:r>
              <a:rPr lang="en-ID" b="1" dirty="0" err="1">
                <a:sym typeface="Wingdings" panose="05000000000000000000" pitchFamily="2" charset="2"/>
              </a:rPr>
              <a:t>Berkebudayaan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prinsip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kelima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daripada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kita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ke-Tuhanan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berkebudayaan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ke-Tuhanan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berbudi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pekerti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luhur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Ketuhanan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hormat-menghormati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sama</a:t>
            </a:r>
            <a:r>
              <a:rPr lang="en-ID" i="1" dirty="0">
                <a:sym typeface="Wingdings" panose="05000000000000000000" pitchFamily="2" charset="2"/>
              </a:rPr>
              <a:t> lain.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426" y="1977753"/>
            <a:ext cx="2534083" cy="3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9095"/>
            <a:ext cx="10515600" cy="1325563"/>
          </a:xfrm>
        </p:spPr>
        <p:txBody>
          <a:bodyPr>
            <a:normAutofit/>
          </a:bodyPr>
          <a:lstStyle/>
          <a:p>
            <a:r>
              <a:rPr lang="en-ID" sz="4000" b="1" dirty="0" err="1"/>
              <a:t>Capaian</a:t>
            </a:r>
            <a:r>
              <a:rPr lang="en-ID" sz="4000" b="1" dirty="0"/>
              <a:t> </a:t>
            </a:r>
            <a:r>
              <a:rPr lang="en-ID" sz="4000" b="1" dirty="0" err="1"/>
              <a:t>Pembelajaran</a:t>
            </a:r>
            <a:r>
              <a:rPr lang="en-ID" sz="4000" b="1" dirty="0"/>
              <a:t> </a:t>
            </a:r>
            <a:r>
              <a:rPr lang="en-ID" sz="4000" b="1" dirty="0" err="1"/>
              <a:t>Mingguan</a:t>
            </a:r>
            <a:r>
              <a:rPr lang="en-ID" sz="4000" b="1" dirty="0"/>
              <a:t> Mata </a:t>
            </a:r>
            <a:r>
              <a:rPr lang="en-ID" sz="4000" b="1" dirty="0" err="1" smtClean="0"/>
              <a:t>Kuliah</a:t>
            </a:r>
            <a:r>
              <a:rPr lang="en-ID" sz="4000" b="1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 smtClean="0"/>
              <a:t>:</a:t>
            </a:r>
            <a:r>
              <a:rPr lang="en-US" dirty="0"/>
              <a:t> 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</a:t>
            </a:r>
            <a:r>
              <a:rPr lang="en-ID" b="1" dirty="0" err="1"/>
              <a:t>enjelaskan</a:t>
            </a:r>
            <a:r>
              <a:rPr lang="en-ID" dirty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/>
              <a:t>logis</a:t>
            </a:r>
            <a:r>
              <a:rPr lang="en-ID" dirty="0"/>
              <a:t>, </a:t>
            </a:r>
            <a:r>
              <a:rPr lang="en-ID" dirty="0" err="1"/>
              <a:t>koheren</a:t>
            </a:r>
            <a:r>
              <a:rPr lang="en-ID" dirty="0"/>
              <a:t>,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menghargai</a:t>
            </a:r>
            <a:r>
              <a:rPr lang="en-ID" dirty="0"/>
              <a:t> </a:t>
            </a:r>
            <a:r>
              <a:rPr lang="en-ID" dirty="0" err="1" smtClean="0"/>
              <a:t>dinamika</a:t>
            </a:r>
            <a:r>
              <a:rPr lang="en-ID" dirty="0" smtClean="0"/>
              <a:t> </a:t>
            </a:r>
            <a:r>
              <a:rPr lang="en-ID" dirty="0" err="1"/>
              <a:t>sejarah</a:t>
            </a:r>
            <a:r>
              <a:rPr lang="en-ID" dirty="0"/>
              <a:t> </a:t>
            </a:r>
            <a:r>
              <a:rPr lang="en-ID" dirty="0" err="1"/>
              <a:t>perumusan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pembentukan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modern.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err="1" smtClean="0"/>
              <a:t>menggambarkan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b="1" dirty="0" err="1"/>
              <a:t>mempertahankan</a:t>
            </a:r>
            <a:r>
              <a:rPr lang="en-ID" dirty="0"/>
              <a:t> </a:t>
            </a:r>
            <a:r>
              <a:rPr lang="en-ID" dirty="0" err="1" smtClean="0"/>
              <a:t>pengaruh</a:t>
            </a:r>
            <a:r>
              <a:rPr lang="en-ID" dirty="0" smtClean="0"/>
              <a:t> </a:t>
            </a:r>
            <a:r>
              <a:rPr lang="en-ID" dirty="0" err="1"/>
              <a:t>nilai-nilai</a:t>
            </a:r>
            <a:r>
              <a:rPr lang="en-ID" dirty="0"/>
              <a:t> </a:t>
            </a:r>
            <a:r>
              <a:rPr lang="en-ID" dirty="0" err="1"/>
              <a:t>warisan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Nusantara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smtClean="0"/>
              <a:t>Barat </a:t>
            </a:r>
            <a:r>
              <a:rPr lang="en-ID" dirty="0" err="1"/>
              <a:t>terhadap</a:t>
            </a:r>
            <a:r>
              <a:rPr lang="en-ID" dirty="0"/>
              <a:t> Pancasila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pembentukan</a:t>
            </a:r>
            <a:r>
              <a:rPr lang="en-ID" dirty="0"/>
              <a:t> Indonesia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modern. 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err="1" smtClean="0"/>
              <a:t>menganalisis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b="1" dirty="0" err="1"/>
              <a:t>mengkritisi</a:t>
            </a:r>
            <a:r>
              <a:rPr lang="en-ID" dirty="0"/>
              <a:t> </a:t>
            </a:r>
            <a:r>
              <a:rPr lang="en-ID" dirty="0" err="1" smtClean="0"/>
              <a:t>wacana</a:t>
            </a:r>
            <a:r>
              <a:rPr lang="en-ID" dirty="0" smtClean="0"/>
              <a:t> </a:t>
            </a:r>
            <a:r>
              <a:rPr lang="en-ID" dirty="0" err="1"/>
              <a:t>Piagam</a:t>
            </a:r>
            <a:r>
              <a:rPr lang="en-ID" dirty="0"/>
              <a:t> Jakarta.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smtClean="0"/>
              <a:t>m</a:t>
            </a:r>
            <a:r>
              <a:rPr lang="en-US" b="1" dirty="0" err="1"/>
              <a:t>emilih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b="1" dirty="0" err="1"/>
              <a:t>menyeleksi</a:t>
            </a:r>
            <a:r>
              <a:rPr lang="en-US" b="1" dirty="0"/>
              <a:t> </a:t>
            </a:r>
            <a:r>
              <a:rPr lang="en-US" dirty="0" err="1" smtClean="0"/>
              <a:t>Sumber-sumber</a:t>
            </a:r>
            <a:r>
              <a:rPr lang="en-US" dirty="0" smtClean="0"/>
              <a:t> </a:t>
            </a:r>
            <a:r>
              <a:rPr lang="en-US" dirty="0" err="1"/>
              <a:t>Belajar</a:t>
            </a:r>
            <a:r>
              <a:rPr lang="en-US" dirty="0"/>
              <a:t> daring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/>
              <a:t>Berpikir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.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97035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/>
              <a:t>Pancasila</a:t>
            </a:r>
          </a:p>
          <a:p>
            <a:r>
              <a:rPr lang="en-ID" b="1" dirty="0" err="1"/>
              <a:t>Trisila</a:t>
            </a:r>
            <a:r>
              <a:rPr lang="en-ID" dirty="0"/>
              <a:t>: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Sosio-nasionalisme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internasionalisme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perikemanusiaan</a:t>
            </a:r>
            <a:r>
              <a:rPr lang="en-ID" dirty="0">
                <a:sym typeface="Wingdings" panose="05000000000000000000" pitchFamily="2" charset="2"/>
              </a:rPr>
              <a:t>);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Sosio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politik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keadilan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sosial</a:t>
            </a:r>
            <a:r>
              <a:rPr lang="en-ID" dirty="0">
                <a:sym typeface="Wingdings" panose="05000000000000000000" pitchFamily="2" charset="2"/>
              </a:rPr>
              <a:t>);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Ketuhanan</a:t>
            </a:r>
            <a:endParaRPr lang="en-ID" dirty="0">
              <a:sym typeface="Wingdings" panose="05000000000000000000" pitchFamily="2" charset="2"/>
            </a:endParaRPr>
          </a:p>
          <a:p>
            <a:r>
              <a:rPr lang="en-ID" b="1" dirty="0" err="1"/>
              <a:t>Ekasila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/>
              <a:t>Ekasila</a:t>
            </a:r>
            <a:r>
              <a:rPr lang="en-ID" b="1" dirty="0"/>
              <a:t>: Gotong-royong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>
                <a:sym typeface="Wingdings" panose="05000000000000000000" pitchFamily="2" charset="2"/>
              </a:rPr>
              <a:t>Ketuhanan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ketuhanan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berkebudayaan</a:t>
            </a:r>
            <a:r>
              <a:rPr lang="en-ID" dirty="0">
                <a:sym typeface="Wingdings" panose="05000000000000000000" pitchFamily="2" charset="2"/>
              </a:rPr>
              <a:t>, yang </a:t>
            </a:r>
            <a:r>
              <a:rPr lang="en-ID" dirty="0" err="1">
                <a:sym typeface="Wingdings" panose="05000000000000000000" pitchFamily="2" charset="2"/>
              </a:rPr>
              <a:t>lapang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toleran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menyerang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 smtClean="0">
                <a:sym typeface="Wingdings" panose="05000000000000000000" pitchFamily="2" charset="2"/>
              </a:rPr>
              <a:t>Internasionalisme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berperikemanusiaan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berperikeadilan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menjajah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eksploitatif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 smtClean="0">
                <a:sym typeface="Wingdings" panose="05000000000000000000" pitchFamily="2" charset="2"/>
              </a:rPr>
              <a:t>Kebangsaan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persatuan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dari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perbedaan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meniadakannya</a:t>
            </a:r>
            <a:r>
              <a:rPr lang="en-ID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/>
              <a:t>Ekasila</a:t>
            </a:r>
            <a:r>
              <a:rPr lang="en-ID" b="1" dirty="0"/>
              <a:t>: Gotong-royong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musyawarah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mufakat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mayorikrasi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atau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minorokrasi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 err="1" smtClean="0">
                <a:sym typeface="Wingdings" panose="05000000000000000000" pitchFamily="2" charset="2"/>
              </a:rPr>
              <a:t>Kesejahteraan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partisipasi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emansipasi</a:t>
            </a:r>
            <a:r>
              <a:rPr lang="en-ID" dirty="0">
                <a:sym typeface="Wingdings" panose="05000000000000000000" pitchFamily="2" charset="2"/>
              </a:rPr>
              <a:t> di </a:t>
            </a:r>
            <a:r>
              <a:rPr lang="en-ID" dirty="0" err="1">
                <a:sym typeface="Wingdings" panose="05000000000000000000" pitchFamily="2" charset="2"/>
              </a:rPr>
              <a:t>bidang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ekonomi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semangat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kekeluargaan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individualisme-kapitalisme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juga </a:t>
            </a:r>
            <a:r>
              <a:rPr lang="en-ID" dirty="0" err="1">
                <a:sym typeface="Wingdings" panose="05000000000000000000" pitchFamily="2" charset="2"/>
              </a:rPr>
              <a:t>mengekang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kebebasan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individu</a:t>
            </a:r>
            <a:r>
              <a:rPr lang="en-ID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Piagam</a:t>
            </a:r>
            <a:r>
              <a:rPr lang="en-ID" dirty="0" smtClean="0"/>
              <a:t> Jakarta 22 </a:t>
            </a:r>
            <a:r>
              <a:rPr lang="en-ID" dirty="0" err="1" smtClean="0"/>
              <a:t>Juni</a:t>
            </a: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>
                <a:sym typeface="Wingdings" panose="05000000000000000000" pitchFamily="2" charset="2"/>
              </a:rPr>
              <a:t>Persidangan</a:t>
            </a:r>
            <a:r>
              <a:rPr lang="en-ID" dirty="0">
                <a:sym typeface="Wingdings" panose="05000000000000000000" pitchFamily="2" charset="2"/>
              </a:rPr>
              <a:t> I BPUPK (29 Mei-1 </a:t>
            </a:r>
            <a:r>
              <a:rPr lang="en-ID" dirty="0" err="1">
                <a:sym typeface="Wingdings" panose="05000000000000000000" pitchFamily="2" charset="2"/>
              </a:rPr>
              <a:t>Juni</a:t>
            </a:r>
            <a:r>
              <a:rPr lang="en-ID" dirty="0">
                <a:sym typeface="Wingdings" panose="05000000000000000000" pitchFamily="2" charset="2"/>
              </a:rPr>
              <a:t> 1945)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Perumusan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Dasar</a:t>
            </a:r>
            <a:r>
              <a:rPr lang="en-ID" dirty="0">
                <a:sym typeface="Wingdings" panose="05000000000000000000" pitchFamily="2" charset="2"/>
              </a:rPr>
              <a:t> Negara. </a:t>
            </a:r>
          </a:p>
          <a:p>
            <a:r>
              <a:rPr lang="en-ID" dirty="0" err="1">
                <a:sym typeface="Wingdings" panose="05000000000000000000" pitchFamily="2" charset="2"/>
              </a:rPr>
              <a:t>Persidangan</a:t>
            </a:r>
            <a:r>
              <a:rPr lang="en-ID" dirty="0">
                <a:sym typeface="Wingdings" panose="05000000000000000000" pitchFamily="2" charset="2"/>
              </a:rPr>
              <a:t> di </a:t>
            </a:r>
            <a:r>
              <a:rPr lang="en-ID" dirty="0" err="1">
                <a:sym typeface="Wingdings" panose="05000000000000000000" pitchFamily="2" charset="2"/>
              </a:rPr>
              <a:t>luar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rencana</a:t>
            </a:r>
            <a:endParaRPr lang="en-ID" dirty="0">
              <a:sym typeface="Wingdings" panose="05000000000000000000" pitchFamily="2" charset="2"/>
            </a:endParaRP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Panitia</a:t>
            </a:r>
            <a:r>
              <a:rPr lang="en-ID" dirty="0">
                <a:sym typeface="Wingdings" panose="05000000000000000000" pitchFamily="2" charset="2"/>
              </a:rPr>
              <a:t> Sembilan: </a:t>
            </a:r>
            <a:r>
              <a:rPr lang="en-ID" dirty="0" err="1">
                <a:sym typeface="Wingdings" panose="05000000000000000000" pitchFamily="2" charset="2"/>
              </a:rPr>
              <a:t>Ketua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 8 (5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4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Islam)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Perumusan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Pembukaan</a:t>
            </a:r>
            <a:r>
              <a:rPr lang="en-ID" dirty="0">
                <a:sym typeface="Wingdings" panose="05000000000000000000" pitchFamily="2" charset="2"/>
              </a:rPr>
              <a:t> UUD 1945 (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Mukaddimah</a:t>
            </a:r>
            <a:r>
              <a:rPr lang="en-ID" dirty="0">
                <a:sym typeface="Wingdings" panose="05000000000000000000" pitchFamily="2" charset="2"/>
              </a:rPr>
              <a:t>”; M. </a:t>
            </a:r>
            <a:r>
              <a:rPr lang="en-ID" dirty="0" err="1">
                <a:sym typeface="Wingdings" panose="05000000000000000000" pitchFamily="2" charset="2"/>
              </a:rPr>
              <a:t>Yamin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Piagam</a:t>
            </a:r>
            <a:r>
              <a:rPr lang="en-ID" dirty="0">
                <a:sym typeface="Wingdings" panose="05000000000000000000" pitchFamily="2" charset="2"/>
              </a:rPr>
              <a:t> Jakarta”; </a:t>
            </a:r>
            <a:r>
              <a:rPr lang="en-ID" dirty="0" err="1">
                <a:sym typeface="Wingdings" panose="05000000000000000000" pitchFamily="2" charset="2"/>
              </a:rPr>
              <a:t>Sukiman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Wirjosandjojo</a:t>
            </a:r>
            <a:r>
              <a:rPr lang="en-ID" dirty="0">
                <a:sym typeface="Wingdings" panose="05000000000000000000" pitchFamily="2" charset="2"/>
              </a:rPr>
              <a:t> “Gentlemen’s Agreement”)</a:t>
            </a:r>
          </a:p>
          <a:p>
            <a:pPr lvl="1"/>
            <a:r>
              <a:rPr lang="en-ID" b="1" dirty="0" err="1">
                <a:sym typeface="Wingdings" panose="05000000000000000000" pitchFamily="2" charset="2"/>
              </a:rPr>
              <a:t>Revisi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rumusan</a:t>
            </a:r>
            <a:r>
              <a:rPr lang="en-ID" b="1" dirty="0">
                <a:sym typeface="Wingdings" panose="05000000000000000000" pitchFamily="2" charset="2"/>
              </a:rPr>
              <a:t> Pancasila 1 </a:t>
            </a:r>
            <a:r>
              <a:rPr lang="en-ID" b="1" dirty="0" err="1">
                <a:sym typeface="Wingdings" panose="05000000000000000000" pitchFamily="2" charset="2"/>
              </a:rPr>
              <a:t>Juni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smtClean="0">
                <a:sym typeface="Wingdings" panose="05000000000000000000" pitchFamily="2" charset="2"/>
              </a:rPr>
              <a:t>1945 </a:t>
            </a:r>
            <a:r>
              <a:rPr lang="en-ID" b="1" dirty="0" err="1" smtClean="0">
                <a:sym typeface="Wingdings" panose="05000000000000000000" pitchFamily="2" charset="2"/>
              </a:rPr>
              <a:t>Piagam</a:t>
            </a:r>
            <a:r>
              <a:rPr lang="en-ID" b="1" dirty="0" smtClean="0">
                <a:sym typeface="Wingdings" panose="05000000000000000000" pitchFamily="2" charset="2"/>
              </a:rPr>
              <a:t> Jakarta 22 </a:t>
            </a:r>
            <a:r>
              <a:rPr lang="en-ID" b="1" dirty="0" err="1" smtClean="0">
                <a:sym typeface="Wingdings" panose="05000000000000000000" pitchFamily="2" charset="2"/>
              </a:rPr>
              <a:t>Juni</a:t>
            </a:r>
            <a:r>
              <a:rPr lang="en-ID" b="1" dirty="0" smtClean="0">
                <a:sym typeface="Wingdings" panose="05000000000000000000" pitchFamily="2" charset="2"/>
              </a:rPr>
              <a:t> 1945</a:t>
            </a:r>
            <a:endParaRPr lang="en-ID" b="1" dirty="0">
              <a:sym typeface="Wingdings" panose="05000000000000000000" pitchFamily="2" charset="2"/>
            </a:endParaRPr>
          </a:p>
          <a:p>
            <a:r>
              <a:rPr lang="en-ID" dirty="0" err="1" smtClean="0">
                <a:sym typeface="Wingdings" panose="05000000000000000000" pitchFamily="2" charset="2"/>
              </a:rPr>
              <a:t>Periode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Sidang</a:t>
            </a:r>
            <a:r>
              <a:rPr lang="en-ID" dirty="0">
                <a:sym typeface="Wingdings" panose="05000000000000000000" pitchFamily="2" charset="2"/>
              </a:rPr>
              <a:t> II (10-17 </a:t>
            </a:r>
            <a:r>
              <a:rPr lang="en-ID" dirty="0" err="1">
                <a:sym typeface="Wingdings" panose="05000000000000000000" pitchFamily="2" charset="2"/>
              </a:rPr>
              <a:t>Juli</a:t>
            </a:r>
            <a:r>
              <a:rPr lang="en-ID" dirty="0">
                <a:sym typeface="Wingdings" panose="05000000000000000000" pitchFamily="2" charset="2"/>
              </a:rPr>
              <a:t> 1945)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Penyusunan</a:t>
            </a:r>
            <a:r>
              <a:rPr lang="en-ID" dirty="0">
                <a:sym typeface="Wingdings" panose="05000000000000000000" pitchFamily="2" charset="2"/>
              </a:rPr>
              <a:t> UUD yang </a:t>
            </a:r>
            <a:r>
              <a:rPr lang="en-ID" dirty="0" err="1">
                <a:sym typeface="Wingdings" panose="05000000000000000000" pitchFamily="2" charset="2"/>
              </a:rPr>
              <a:t>memuat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Dasar</a:t>
            </a:r>
            <a:r>
              <a:rPr lang="en-ID" dirty="0">
                <a:sym typeface="Wingdings" panose="05000000000000000000" pitchFamily="2" charset="2"/>
              </a:rPr>
              <a:t> Negara, Pancasila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Panitia</a:t>
            </a:r>
            <a:r>
              <a:rPr lang="en-ID" dirty="0">
                <a:sym typeface="Wingdings" panose="05000000000000000000" pitchFamily="2" charset="2"/>
              </a:rPr>
              <a:t> Sembilan: </a:t>
            </a:r>
            <a:r>
              <a:rPr lang="en-ID" dirty="0" err="1">
                <a:sym typeface="Wingdings" panose="05000000000000000000" pitchFamily="2" charset="2"/>
              </a:rPr>
              <a:t>Ketua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 8 (6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  <a:endParaRPr lang="en-ID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2889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9820"/>
            <a:ext cx="10515600" cy="1325563"/>
          </a:xfrm>
        </p:spPr>
        <p:txBody>
          <a:bodyPr/>
          <a:lstStyle/>
          <a:p>
            <a:r>
              <a:rPr lang="en-ID" dirty="0" err="1" smtClean="0"/>
              <a:t>Polemik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 22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D" dirty="0" smtClean="0"/>
              <a:t>PIDATO PANCASILA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D" dirty="0" err="1"/>
              <a:t>Kebangsaan</a:t>
            </a:r>
            <a:r>
              <a:rPr lang="en-ID" dirty="0"/>
              <a:t> Indonesia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Internasionalisme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Perikemanusiaan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Mufakat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Demokrasi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Sosial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Ketuhanan</a:t>
            </a:r>
            <a:endParaRPr lang="en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D" dirty="0" smtClean="0"/>
              <a:t>PIAGAM JAKARTA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ID" dirty="0" err="1"/>
              <a:t>Ketuhanan</a:t>
            </a:r>
            <a:r>
              <a:rPr lang="en-ID" dirty="0"/>
              <a:t> yang </a:t>
            </a:r>
            <a:r>
              <a:rPr lang="en-ID" dirty="0" err="1"/>
              <a:t>Maha</a:t>
            </a:r>
            <a:r>
              <a:rPr lang="en-ID" dirty="0"/>
              <a:t> </a:t>
            </a:r>
            <a:r>
              <a:rPr lang="en-ID" dirty="0" err="1"/>
              <a:t>Esa</a:t>
            </a:r>
            <a:r>
              <a:rPr lang="en-ID" dirty="0"/>
              <a:t> </a:t>
            </a:r>
            <a:r>
              <a:rPr lang="en-ID" i="1" dirty="0" err="1"/>
              <a:t>dengan</a:t>
            </a:r>
            <a:r>
              <a:rPr lang="en-ID" i="1" dirty="0"/>
              <a:t> </a:t>
            </a:r>
            <a:r>
              <a:rPr lang="en-ID" i="1" dirty="0" err="1"/>
              <a:t>kewajiban</a:t>
            </a:r>
            <a:r>
              <a:rPr lang="en-ID" i="1" dirty="0"/>
              <a:t> </a:t>
            </a:r>
            <a:r>
              <a:rPr lang="en-ID" i="1" dirty="0" err="1"/>
              <a:t>menjalankan</a:t>
            </a:r>
            <a:r>
              <a:rPr lang="en-ID" i="1" dirty="0"/>
              <a:t> </a:t>
            </a:r>
            <a:r>
              <a:rPr lang="en-ID" i="1" dirty="0" err="1"/>
              <a:t>syari’at</a:t>
            </a:r>
            <a:r>
              <a:rPr lang="en-ID" i="1" dirty="0"/>
              <a:t> Islam </a:t>
            </a:r>
            <a:r>
              <a:rPr lang="en-ID" i="1" dirty="0" err="1"/>
              <a:t>bagi</a:t>
            </a:r>
            <a:r>
              <a:rPr lang="en-ID" i="1" dirty="0"/>
              <a:t> </a:t>
            </a:r>
            <a:r>
              <a:rPr lang="en-ID" i="1" dirty="0" err="1"/>
              <a:t>pemeluk-pemeluknya</a:t>
            </a:r>
            <a:r>
              <a:rPr lang="en-ID" i="1" dirty="0"/>
              <a:t> 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Kemanusiaan</a:t>
            </a:r>
            <a:r>
              <a:rPr lang="en-ID" dirty="0"/>
              <a:t> yang </a:t>
            </a:r>
            <a:r>
              <a:rPr lang="en-ID" dirty="0" err="1"/>
              <a:t>adil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beradab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Persatuan</a:t>
            </a:r>
            <a:r>
              <a:rPr lang="en-ID" dirty="0"/>
              <a:t> Indonesia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Kerakyatan</a:t>
            </a:r>
            <a:r>
              <a:rPr lang="en-ID" dirty="0"/>
              <a:t> yang </a:t>
            </a:r>
            <a:r>
              <a:rPr lang="en-ID" dirty="0" err="1"/>
              <a:t>dipimpin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hikmat</a:t>
            </a:r>
            <a:r>
              <a:rPr lang="en-ID" dirty="0"/>
              <a:t> </a:t>
            </a:r>
            <a:r>
              <a:rPr lang="en-ID" dirty="0" err="1"/>
              <a:t>kebijaksanaan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permusyawaratan-perwakilan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Keadilan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rakyat</a:t>
            </a:r>
            <a:r>
              <a:rPr lang="en-ID" dirty="0"/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152689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Pengesahan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Panitia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(</a:t>
            </a:r>
            <a:r>
              <a:rPr lang="en-ID" dirty="0" err="1"/>
              <a:t>Dokuritsu</a:t>
            </a:r>
            <a:r>
              <a:rPr lang="en-ID" dirty="0"/>
              <a:t> </a:t>
            </a:r>
            <a:r>
              <a:rPr lang="en-ID" dirty="0" err="1"/>
              <a:t>Junbi</a:t>
            </a:r>
            <a:r>
              <a:rPr lang="en-ID" dirty="0"/>
              <a:t> </a:t>
            </a:r>
            <a:r>
              <a:rPr lang="en-ID" dirty="0" err="1"/>
              <a:t>Iinkai</a:t>
            </a:r>
            <a:r>
              <a:rPr lang="en-ID" dirty="0"/>
              <a:t>)</a:t>
            </a:r>
          </a:p>
          <a:p>
            <a:pPr lvl="1"/>
            <a:r>
              <a:rPr lang="en-ID" dirty="0" err="1"/>
              <a:t>Ketua</a:t>
            </a:r>
            <a:r>
              <a:rPr lang="en-ID" dirty="0"/>
              <a:t>: </a:t>
            </a:r>
            <a:r>
              <a:rPr lang="en-ID" dirty="0" err="1"/>
              <a:t>Soekarno</a:t>
            </a:r>
            <a:endParaRPr lang="en-ID" dirty="0"/>
          </a:p>
          <a:p>
            <a:pPr lvl="1"/>
            <a:r>
              <a:rPr lang="en-ID" dirty="0"/>
              <a:t>Wakil </a:t>
            </a:r>
            <a:r>
              <a:rPr lang="en-ID" dirty="0" err="1"/>
              <a:t>Ketua</a:t>
            </a:r>
            <a:r>
              <a:rPr lang="en-ID" dirty="0"/>
              <a:t>: M. Hatta &amp; </a:t>
            </a:r>
            <a:r>
              <a:rPr lang="en-ID" dirty="0" err="1"/>
              <a:t>Radjiman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endParaRPr lang="en-ID" dirty="0"/>
          </a:p>
          <a:p>
            <a:pPr lvl="1"/>
            <a:r>
              <a:rPr lang="en-ID" dirty="0" err="1"/>
              <a:t>Anggota</a:t>
            </a:r>
            <a:r>
              <a:rPr lang="en-ID" dirty="0"/>
              <a:t> 21 orang</a:t>
            </a:r>
          </a:p>
          <a:p>
            <a:r>
              <a:rPr lang="en-ID" dirty="0"/>
              <a:t>18 </a:t>
            </a:r>
            <a:r>
              <a:rPr lang="en-ID" dirty="0" err="1"/>
              <a:t>Agustus</a:t>
            </a:r>
            <a:r>
              <a:rPr lang="en-ID" dirty="0"/>
              <a:t> 1945</a:t>
            </a:r>
          </a:p>
          <a:p>
            <a:pPr lvl="1"/>
            <a:r>
              <a:rPr lang="en-ID" dirty="0"/>
              <a:t>PPKI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Soekarno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M. Hatta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Presiden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Wakil </a:t>
            </a:r>
            <a:r>
              <a:rPr lang="en-ID" dirty="0" err="1"/>
              <a:t>Presiden</a:t>
            </a:r>
            <a:endParaRPr lang="en-ID" dirty="0"/>
          </a:p>
          <a:p>
            <a:pPr lvl="1"/>
            <a:r>
              <a:rPr lang="en-ID" dirty="0" err="1"/>
              <a:t>Menyetujui</a:t>
            </a:r>
            <a:r>
              <a:rPr lang="en-ID" dirty="0"/>
              <a:t> </a:t>
            </a:r>
            <a:r>
              <a:rPr lang="en-ID" dirty="0" err="1"/>
              <a:t>naskah</a:t>
            </a:r>
            <a:r>
              <a:rPr lang="en-ID" dirty="0"/>
              <a:t> “</a:t>
            </a:r>
            <a:r>
              <a:rPr lang="en-ID" dirty="0" err="1"/>
              <a:t>Piagam</a:t>
            </a:r>
            <a:r>
              <a:rPr lang="en-ID" dirty="0"/>
              <a:t> Jakarta”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Pembukaan</a:t>
            </a:r>
            <a:r>
              <a:rPr lang="en-ID" dirty="0"/>
              <a:t> UUD 1945, </a:t>
            </a:r>
            <a:r>
              <a:rPr lang="en-ID" dirty="0" err="1"/>
              <a:t>kecuali</a:t>
            </a:r>
            <a:r>
              <a:rPr lang="en-ID" dirty="0"/>
              <a:t> “</a:t>
            </a:r>
            <a:r>
              <a:rPr lang="en-ID" dirty="0" err="1"/>
              <a:t>tujuh</a:t>
            </a:r>
            <a:r>
              <a:rPr lang="en-ID" dirty="0"/>
              <a:t> kata” di </a:t>
            </a:r>
            <a:r>
              <a:rPr lang="en-ID" dirty="0" err="1"/>
              <a:t>belakang</a:t>
            </a:r>
            <a:r>
              <a:rPr lang="en-ID" dirty="0"/>
              <a:t> </a:t>
            </a:r>
            <a:r>
              <a:rPr lang="en-ID" dirty="0" err="1"/>
              <a:t>sila</a:t>
            </a:r>
            <a:r>
              <a:rPr lang="en-ID" dirty="0"/>
              <a:t> </a:t>
            </a:r>
            <a:r>
              <a:rPr lang="en-ID" dirty="0" err="1"/>
              <a:t>Ketuhanan</a:t>
            </a:r>
            <a:r>
              <a:rPr lang="en-ID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4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Sejarah</a:t>
            </a:r>
            <a:r>
              <a:rPr lang="en-ID" dirty="0" smtClean="0"/>
              <a:t> Pancasila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1" dirty="0" err="1" smtClean="0"/>
              <a:t>Masalah</a:t>
            </a:r>
            <a:r>
              <a:rPr lang="en-ID" b="1" dirty="0" smtClean="0"/>
              <a:t> 2</a:t>
            </a:r>
            <a:endParaRPr lang="en-ID" b="1" dirty="0"/>
          </a:p>
          <a:p>
            <a:r>
              <a:rPr lang="en-ID" dirty="0"/>
              <a:t>Kita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 smtClean="0"/>
              <a:t>mengetahui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 smtClean="0"/>
              <a:t>ringkas</a:t>
            </a:r>
            <a:r>
              <a:rPr lang="en-ID" dirty="0" smtClean="0"/>
              <a:t> </a:t>
            </a:r>
            <a:r>
              <a:rPr lang="en-ID" dirty="0" err="1" smtClean="0"/>
              <a:t>sejarah</a:t>
            </a:r>
            <a:r>
              <a:rPr lang="en-ID" dirty="0" smtClean="0"/>
              <a:t> Pancasila. </a:t>
            </a:r>
            <a:r>
              <a:rPr lang="en-ID" dirty="0" err="1" smtClean="0"/>
              <a:t>Atas</a:t>
            </a:r>
            <a:r>
              <a:rPr lang="en-ID" dirty="0" smtClean="0"/>
              <a:t> </a:t>
            </a:r>
            <a:r>
              <a:rPr lang="en-ID" dirty="0" err="1" smtClean="0"/>
              <a:t>dasar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(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pengembangan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SBD): </a:t>
            </a:r>
          </a:p>
          <a:p>
            <a:pPr lvl="1"/>
            <a:r>
              <a:rPr lang="en-ID" dirty="0" err="1" smtClean="0"/>
              <a:t>Coba</a:t>
            </a:r>
            <a:r>
              <a:rPr lang="en-ID" dirty="0" smtClean="0"/>
              <a:t> </a:t>
            </a:r>
            <a:r>
              <a:rPr lang="en-ID" dirty="0" err="1" smtClean="0"/>
              <a:t>jelaskan</a:t>
            </a:r>
            <a:r>
              <a:rPr lang="en-ID" dirty="0" smtClean="0"/>
              <a:t> </a:t>
            </a:r>
            <a:r>
              <a:rPr lang="en-ID" dirty="0" err="1" smtClean="0"/>
              <a:t>hal-hal</a:t>
            </a:r>
            <a:r>
              <a:rPr lang="en-ID" dirty="0" smtClean="0"/>
              <a:t> yang </a:t>
            </a:r>
            <a:r>
              <a:rPr lang="en-ID" dirty="0" err="1" smtClean="0"/>
              <a:t>melatari</a:t>
            </a:r>
            <a:r>
              <a:rPr lang="en-ID" dirty="0" smtClean="0"/>
              <a:t> </a:t>
            </a:r>
            <a:r>
              <a:rPr lang="en-ID" dirty="0" err="1" smtClean="0"/>
              <a:t>kemunculan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 (yang </a:t>
            </a:r>
            <a:r>
              <a:rPr lang="en-ID" dirty="0" err="1" smtClean="0"/>
              <a:t>terjadi</a:t>
            </a:r>
            <a:r>
              <a:rPr lang="en-ID" dirty="0" smtClean="0"/>
              <a:t> </a:t>
            </a:r>
            <a:r>
              <a:rPr lang="en-ID" dirty="0" err="1" smtClean="0"/>
              <a:t>setelah</a:t>
            </a:r>
            <a:r>
              <a:rPr lang="en-ID" dirty="0" smtClean="0"/>
              <a:t>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r>
              <a:rPr lang="en-ID" dirty="0" smtClean="0"/>
              <a:t>)? </a:t>
            </a:r>
          </a:p>
          <a:p>
            <a:pPr lvl="1"/>
            <a:r>
              <a:rPr lang="en-ID" dirty="0" err="1" smtClean="0"/>
              <a:t>Mengapa</a:t>
            </a:r>
            <a:r>
              <a:rPr lang="en-ID" dirty="0" smtClean="0"/>
              <a:t> </a:t>
            </a:r>
            <a:r>
              <a:rPr lang="en-ID" dirty="0" err="1" smtClean="0"/>
              <a:t>terjadi</a:t>
            </a:r>
            <a:r>
              <a:rPr lang="en-ID" dirty="0" smtClean="0"/>
              <a:t> </a:t>
            </a:r>
            <a:r>
              <a:rPr lang="en-ID" dirty="0" err="1" smtClean="0"/>
              <a:t>penghapusan</a:t>
            </a:r>
            <a:r>
              <a:rPr lang="en-ID" dirty="0" smtClean="0"/>
              <a:t> “</a:t>
            </a:r>
            <a:r>
              <a:rPr lang="en-ID" dirty="0" err="1" smtClean="0"/>
              <a:t>tujuh</a:t>
            </a:r>
            <a:r>
              <a:rPr lang="en-ID" dirty="0" smtClean="0"/>
              <a:t> kata”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Jakarta? </a:t>
            </a:r>
            <a:r>
              <a:rPr lang="en-ID" dirty="0" err="1" smtClean="0"/>
              <a:t>Bagaimana</a:t>
            </a:r>
            <a:r>
              <a:rPr lang="en-ID" dirty="0" smtClean="0"/>
              <a:t> </a:t>
            </a:r>
            <a:r>
              <a:rPr lang="en-ID" dirty="0" err="1" smtClean="0"/>
              <a:t>hal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terjadi</a:t>
            </a:r>
            <a:r>
              <a:rPr lang="en-ID" dirty="0" smtClean="0"/>
              <a:t>? </a:t>
            </a:r>
            <a:r>
              <a:rPr lang="en-ID" dirty="0" err="1" smtClean="0"/>
              <a:t>Siapa</a:t>
            </a:r>
            <a:r>
              <a:rPr lang="en-ID" dirty="0" smtClean="0"/>
              <a:t> yang </a:t>
            </a:r>
            <a:r>
              <a:rPr lang="en-ID" dirty="0" err="1" smtClean="0"/>
              <a:t>berperan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hal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? </a:t>
            </a:r>
          </a:p>
          <a:p>
            <a:endParaRPr lang="en-US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4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Diskusi</a:t>
            </a:r>
            <a:r>
              <a:rPr lang="en-ID" dirty="0" smtClean="0"/>
              <a:t> </a:t>
            </a:r>
            <a:r>
              <a:rPr lang="en-ID" i="1" dirty="0" err="1" smtClean="0"/>
              <a:t>BreakOut</a:t>
            </a:r>
            <a:r>
              <a:rPr lang="en-ID" i="1" dirty="0" smtClean="0"/>
              <a:t> Room</a:t>
            </a:r>
            <a:r>
              <a:rPr lang="en-ID" dirty="0" smtClean="0"/>
              <a:t>: LDP + 2 </a:t>
            </a:r>
            <a:r>
              <a:rPr lang="en-ID" dirty="0" err="1" smtClean="0"/>
              <a:t>Masalah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Masalah</a:t>
            </a:r>
            <a:r>
              <a:rPr lang="en-ID" b="1" dirty="0"/>
              <a:t> 1</a:t>
            </a:r>
          </a:p>
          <a:p>
            <a:r>
              <a:rPr lang="en-ID" dirty="0"/>
              <a:t>Kita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konkret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Nusantara </a:t>
            </a:r>
            <a:r>
              <a:rPr lang="en-ID" dirty="0" err="1"/>
              <a:t>dan</a:t>
            </a:r>
            <a:r>
              <a:rPr lang="en-ID" dirty="0"/>
              <a:t> Barat.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(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SBD):</a:t>
            </a:r>
          </a:p>
          <a:p>
            <a:pPr lvl="1"/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nilai-nilai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khas</a:t>
            </a:r>
            <a:r>
              <a:rPr lang="en-ID" dirty="0"/>
              <a:t> Nusantara </a:t>
            </a:r>
            <a:r>
              <a:rPr lang="en-ID" dirty="0" err="1"/>
              <a:t>dan</a:t>
            </a:r>
            <a:r>
              <a:rPr lang="en-ID" dirty="0"/>
              <a:t> Barat—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berikan</a:t>
            </a:r>
            <a:r>
              <a:rPr lang="en-ID" dirty="0"/>
              <a:t> </a:t>
            </a:r>
            <a:r>
              <a:rPr lang="en-ID" dirty="0" err="1"/>
              <a:t>bukti-bukti</a:t>
            </a:r>
            <a:r>
              <a:rPr lang="en-ID" dirty="0"/>
              <a:t> </a:t>
            </a:r>
            <a:r>
              <a:rPr lang="en-ID" dirty="0" err="1"/>
              <a:t>pendukungnya</a:t>
            </a:r>
            <a:r>
              <a:rPr lang="en-ID" dirty="0"/>
              <a:t>! </a:t>
            </a:r>
          </a:p>
          <a:p>
            <a:pPr lvl="1"/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nilai-nilai</a:t>
            </a:r>
            <a:r>
              <a:rPr lang="en-ID" dirty="0"/>
              <a:t> Nusantara </a:t>
            </a:r>
            <a:r>
              <a:rPr lang="en-ID" dirty="0" err="1"/>
              <a:t>dan</a:t>
            </a:r>
            <a:r>
              <a:rPr lang="en-ID" dirty="0"/>
              <a:t> Barat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temukan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Pancasila? </a:t>
            </a:r>
            <a:r>
              <a:rPr lang="en-ID" dirty="0" err="1"/>
              <a:t>Sekiranya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, </a:t>
            </a:r>
            <a:r>
              <a:rPr lang="en-ID" dirty="0" err="1"/>
              <a:t>tunjukkan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buktikan</a:t>
            </a:r>
            <a:r>
              <a:rPr lang="en-ID" dirty="0"/>
              <a:t>!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434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/>
              <a:t>Diskusi</a:t>
            </a:r>
            <a:r>
              <a:rPr lang="en-ID" dirty="0"/>
              <a:t> </a:t>
            </a:r>
            <a:r>
              <a:rPr lang="en-ID" i="1" dirty="0" err="1"/>
              <a:t>BreakOut</a:t>
            </a:r>
            <a:r>
              <a:rPr lang="en-ID" i="1" dirty="0"/>
              <a:t> Room</a:t>
            </a:r>
            <a:r>
              <a:rPr lang="en-ID" dirty="0"/>
              <a:t>: LDP + 2 </a:t>
            </a:r>
            <a:r>
              <a:rPr lang="en-ID" dirty="0" err="1"/>
              <a:t>Masalah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Masalah</a:t>
            </a:r>
            <a:r>
              <a:rPr lang="en-ID" b="1" dirty="0"/>
              <a:t> 2</a:t>
            </a:r>
          </a:p>
          <a:p>
            <a:r>
              <a:rPr lang="en-ID" dirty="0"/>
              <a:t>Kita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ringkas</a:t>
            </a:r>
            <a:r>
              <a:rPr lang="en-ID" dirty="0"/>
              <a:t> </a:t>
            </a:r>
            <a:r>
              <a:rPr lang="en-ID" dirty="0" err="1"/>
              <a:t>sejarah</a:t>
            </a:r>
            <a:r>
              <a:rPr lang="en-ID" dirty="0"/>
              <a:t> Pancasila.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(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SBD): </a:t>
            </a:r>
          </a:p>
          <a:p>
            <a:pPr lvl="1"/>
            <a:r>
              <a:rPr lang="en-ID" dirty="0" err="1"/>
              <a:t>Coba</a:t>
            </a:r>
            <a:r>
              <a:rPr lang="en-ID" dirty="0"/>
              <a:t> </a:t>
            </a:r>
            <a:r>
              <a:rPr lang="en-ID" dirty="0" err="1"/>
              <a:t>jelaskan</a:t>
            </a:r>
            <a:r>
              <a:rPr lang="en-ID" dirty="0"/>
              <a:t> </a:t>
            </a:r>
            <a:r>
              <a:rPr lang="en-ID" dirty="0" err="1"/>
              <a:t>hal-hal</a:t>
            </a:r>
            <a:r>
              <a:rPr lang="en-ID" dirty="0"/>
              <a:t> yang </a:t>
            </a:r>
            <a:r>
              <a:rPr lang="en-ID" dirty="0" err="1"/>
              <a:t>melatari</a:t>
            </a:r>
            <a:r>
              <a:rPr lang="en-ID" dirty="0"/>
              <a:t> </a:t>
            </a:r>
            <a:r>
              <a:rPr lang="en-ID" dirty="0" err="1"/>
              <a:t>kemunculan</a:t>
            </a:r>
            <a:r>
              <a:rPr lang="en-ID" dirty="0"/>
              <a:t> </a:t>
            </a:r>
            <a:r>
              <a:rPr lang="en-ID" dirty="0" err="1"/>
              <a:t>Piagam</a:t>
            </a:r>
            <a:r>
              <a:rPr lang="en-ID" dirty="0"/>
              <a:t> Jakarta (yang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Pidato</a:t>
            </a:r>
            <a:r>
              <a:rPr lang="en-ID" dirty="0"/>
              <a:t> Pancasila 1 </a:t>
            </a:r>
            <a:r>
              <a:rPr lang="en-ID" dirty="0" err="1"/>
              <a:t>Juni</a:t>
            </a:r>
            <a:r>
              <a:rPr lang="en-ID" dirty="0"/>
              <a:t>)? </a:t>
            </a:r>
          </a:p>
          <a:p>
            <a:pPr lvl="1"/>
            <a:r>
              <a:rPr lang="en-ID" dirty="0" err="1"/>
              <a:t>Mengapa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penghapusan</a:t>
            </a:r>
            <a:r>
              <a:rPr lang="en-ID" dirty="0"/>
              <a:t> “</a:t>
            </a:r>
            <a:r>
              <a:rPr lang="en-ID" dirty="0" err="1"/>
              <a:t>tujuh</a:t>
            </a:r>
            <a:r>
              <a:rPr lang="en-ID" dirty="0"/>
              <a:t> kata”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Piagam</a:t>
            </a:r>
            <a:r>
              <a:rPr lang="en-ID" dirty="0"/>
              <a:t> Jakarta?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? </a:t>
            </a:r>
            <a:r>
              <a:rPr lang="en-ID" dirty="0" err="1"/>
              <a:t>Siapa</a:t>
            </a:r>
            <a:r>
              <a:rPr lang="en-ID" dirty="0"/>
              <a:t> yang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?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52259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Presentasi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Diskusi</a:t>
            </a:r>
            <a:r>
              <a:rPr lang="en-ID" dirty="0" smtClean="0"/>
              <a:t> </a:t>
            </a:r>
            <a:r>
              <a:rPr lang="en-ID" dirty="0" err="1" smtClean="0"/>
              <a:t>Temuan-Temuan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035" y="161780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smtClean="0"/>
              <a:t>Sub-</a:t>
            </a:r>
            <a:r>
              <a:rPr lang="en-ID" dirty="0" err="1" smtClean="0"/>
              <a:t>Pokok</a:t>
            </a:r>
            <a:r>
              <a:rPr lang="en-ID" dirty="0" smtClean="0"/>
              <a:t> </a:t>
            </a:r>
            <a:r>
              <a:rPr lang="en-ID" dirty="0" err="1" smtClean="0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Sejarah</a:t>
            </a:r>
            <a:r>
              <a:rPr lang="en-ID" dirty="0" smtClean="0"/>
              <a:t> Pancasila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Polemik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ID" i="1" dirty="0" smtClean="0"/>
              <a:t>Breakout Room</a:t>
            </a:r>
            <a:r>
              <a:rPr lang="en-ID" dirty="0" smtClean="0"/>
              <a:t>: LDP + 2 </a:t>
            </a:r>
            <a:r>
              <a:rPr lang="en-ID" dirty="0" err="1" smtClean="0"/>
              <a:t>Masalah</a:t>
            </a:r>
            <a:endParaRPr lang="en-ID" dirty="0" smtClean="0"/>
          </a:p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Presentasi</a:t>
            </a:r>
            <a:endParaRPr lang="en-ID" dirty="0" smtClean="0"/>
          </a:p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Refleksi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Umpan-Balik</a:t>
            </a:r>
            <a:r>
              <a:rPr lang="en-ID" dirty="0" smtClean="0"/>
              <a:t> (</a:t>
            </a:r>
            <a:r>
              <a:rPr lang="en-ID" i="1" dirty="0" smtClean="0"/>
              <a:t>Feedback</a:t>
            </a:r>
            <a:r>
              <a:rPr lang="en-ID" dirty="0" smtClean="0"/>
              <a:t>)</a:t>
            </a:r>
          </a:p>
          <a:p>
            <a:pPr marL="514350" lvl="0" indent="-514350">
              <a:buFont typeface="+mj-lt"/>
              <a:buAutoNum type="arabicParenR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Refleksi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Umpan-Balik</a:t>
            </a:r>
            <a:r>
              <a:rPr lang="en-ID" dirty="0" smtClean="0"/>
              <a:t> (</a:t>
            </a:r>
            <a:r>
              <a:rPr lang="en-ID" i="1" dirty="0" smtClean="0"/>
              <a:t>Feedback</a:t>
            </a:r>
            <a:r>
              <a:rPr lang="en-ID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28" y="1673226"/>
            <a:ext cx="6520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0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Perdebatan</a:t>
            </a:r>
            <a:r>
              <a:rPr lang="en-ID" sz="4000" dirty="0"/>
              <a:t> </a:t>
            </a:r>
            <a:r>
              <a:rPr lang="en-ID" sz="4000" dirty="0" err="1"/>
              <a:t>Piagam</a:t>
            </a:r>
            <a:r>
              <a:rPr lang="en-ID" sz="4000" dirty="0"/>
              <a:t> Jakarta </a:t>
            </a:r>
            <a:endParaRPr lang="en-US" sz="4000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036363"/>
              </p:ext>
            </p:extLst>
          </p:nvPr>
        </p:nvGraphicFramePr>
        <p:xfrm>
          <a:off x="931873" y="2488433"/>
          <a:ext cx="10515600" cy="130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38497" y="3937904"/>
            <a:ext cx="4683034" cy="102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dirty="0" smtClean="0"/>
              <a:t>Pancasila 1 </a:t>
            </a:r>
            <a:r>
              <a:rPr lang="en-ID" dirty="0" err="1" smtClean="0"/>
              <a:t>Juni</a:t>
            </a:r>
            <a:r>
              <a:rPr lang="en-ID" dirty="0" smtClean="0"/>
              <a:t> </a:t>
            </a:r>
            <a:r>
              <a:rPr lang="en-ID" dirty="0" err="1" smtClean="0"/>
              <a:t>menjadi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4439" y="3937549"/>
            <a:ext cx="4683034" cy="102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dirty="0" err="1" smtClean="0"/>
              <a:t>Piagam</a:t>
            </a:r>
            <a:r>
              <a:rPr lang="en-ID" dirty="0" smtClean="0"/>
              <a:t> Jakarta </a:t>
            </a:r>
            <a:r>
              <a:rPr lang="en-ID" dirty="0" smtClean="0"/>
              <a:t> </a:t>
            </a:r>
            <a:r>
              <a:rPr lang="en-ID" dirty="0" err="1" smtClean="0"/>
              <a:t>tanpa</a:t>
            </a:r>
            <a:r>
              <a:rPr lang="en-ID" dirty="0" smtClean="0"/>
              <a:t> “7 kata”: </a:t>
            </a:r>
            <a:r>
              <a:rPr lang="en-ID" dirty="0" err="1" smtClean="0"/>
              <a:t>Pembukaan</a:t>
            </a:r>
            <a:r>
              <a:rPr lang="en-ID" dirty="0" smtClean="0"/>
              <a:t> </a:t>
            </a:r>
            <a:r>
              <a:rPr lang="en-ID" dirty="0" smtClean="0"/>
              <a:t>UUD 1945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84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Perdebatan</a:t>
            </a:r>
            <a:r>
              <a:rPr lang="en-ID" sz="4000" dirty="0"/>
              <a:t> </a:t>
            </a:r>
            <a:r>
              <a:rPr lang="en-ID" sz="4000" dirty="0" err="1"/>
              <a:t>Piagam</a:t>
            </a:r>
            <a:r>
              <a:rPr lang="en-ID" sz="4000" dirty="0"/>
              <a:t> </a:t>
            </a:r>
            <a:r>
              <a:rPr lang="en-ID" sz="4000" dirty="0" smtClean="0"/>
              <a:t>Jakarta (S. </a:t>
            </a:r>
            <a:r>
              <a:rPr lang="en-ID" sz="4000" dirty="0" err="1" smtClean="0"/>
              <a:t>Anshari</a:t>
            </a:r>
            <a:r>
              <a:rPr lang="en-ID" sz="4000" dirty="0" smtClean="0"/>
              <a:t>, 1976)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(Pancasila 1 </a:t>
            </a:r>
            <a:r>
              <a:rPr lang="en-ID" dirty="0" err="1"/>
              <a:t>Juni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Piagam</a:t>
            </a:r>
            <a:r>
              <a:rPr lang="en-ID" dirty="0"/>
              <a:t> Jakarta)</a:t>
            </a:r>
          </a:p>
          <a:p>
            <a:r>
              <a:rPr lang="en-ID" dirty="0"/>
              <a:t>BPUPK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golongan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Golongan</a:t>
            </a:r>
            <a:r>
              <a:rPr lang="en-ID" dirty="0"/>
              <a:t> </a:t>
            </a:r>
            <a:r>
              <a:rPr lang="en-ID" dirty="0" err="1"/>
              <a:t>Kebangsaan</a:t>
            </a:r>
            <a:r>
              <a:rPr lang="en-ID" dirty="0"/>
              <a:t> (</a:t>
            </a:r>
            <a:r>
              <a:rPr lang="en-ID" dirty="0" err="1"/>
              <a:t>Dr.</a:t>
            </a:r>
            <a:r>
              <a:rPr lang="en-ID" dirty="0"/>
              <a:t> </a:t>
            </a:r>
            <a:r>
              <a:rPr lang="en-ID" dirty="0" err="1"/>
              <a:t>Rajiman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r>
              <a:rPr lang="en-ID" dirty="0"/>
              <a:t>, M. Hatta, </a:t>
            </a:r>
            <a:r>
              <a:rPr lang="en-ID" dirty="0" err="1"/>
              <a:t>Supomo</a:t>
            </a:r>
            <a:r>
              <a:rPr lang="en-ID" dirty="0"/>
              <a:t>, M. </a:t>
            </a:r>
            <a:r>
              <a:rPr lang="en-ID" dirty="0" err="1"/>
              <a:t>Yamin</a:t>
            </a:r>
            <a:r>
              <a:rPr lang="en-ID" dirty="0"/>
              <a:t>, </a:t>
            </a:r>
            <a:r>
              <a:rPr lang="en-ID" dirty="0" err="1"/>
              <a:t>dst</a:t>
            </a:r>
            <a:r>
              <a:rPr lang="en-ID" dirty="0"/>
              <a:t>)</a:t>
            </a:r>
          </a:p>
          <a:p>
            <a:pPr lvl="1"/>
            <a:r>
              <a:rPr lang="en-ID" dirty="0" err="1"/>
              <a:t>Golongan</a:t>
            </a:r>
            <a:r>
              <a:rPr lang="en-ID" dirty="0"/>
              <a:t> Islam (Ki </a:t>
            </a:r>
            <a:r>
              <a:rPr lang="en-ID" dirty="0" err="1"/>
              <a:t>Bagus</a:t>
            </a:r>
            <a:r>
              <a:rPr lang="en-ID" dirty="0"/>
              <a:t> </a:t>
            </a:r>
            <a:r>
              <a:rPr lang="en-ID" dirty="0" err="1"/>
              <a:t>Hadikusumo</a:t>
            </a:r>
            <a:r>
              <a:rPr lang="en-ID" dirty="0"/>
              <a:t>, K.H Ahmad </a:t>
            </a:r>
            <a:r>
              <a:rPr lang="en-ID" dirty="0" err="1"/>
              <a:t>Sanusi</a:t>
            </a:r>
            <a:r>
              <a:rPr lang="en-ID" dirty="0"/>
              <a:t>, </a:t>
            </a:r>
            <a:r>
              <a:rPr lang="en-ID" dirty="0" err="1"/>
              <a:t>Kahar</a:t>
            </a:r>
            <a:r>
              <a:rPr lang="en-ID" dirty="0"/>
              <a:t> </a:t>
            </a:r>
            <a:r>
              <a:rPr lang="en-ID" dirty="0" err="1"/>
              <a:t>Muzakkir</a:t>
            </a:r>
            <a:r>
              <a:rPr lang="en-ID" dirty="0"/>
              <a:t>, K.H A. Wahid Hasyim)</a:t>
            </a:r>
            <a:endParaRPr lang="en-US" dirty="0"/>
          </a:p>
          <a:p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hangat</a:t>
            </a:r>
            <a:r>
              <a:rPr lang="en-ID" dirty="0"/>
              <a:t> </a:t>
            </a:r>
            <a:r>
              <a:rPr lang="en-ID" dirty="0" err="1"/>
              <a:t>perdebatan</a:t>
            </a:r>
            <a:r>
              <a:rPr lang="en-ID" dirty="0"/>
              <a:t>: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falsafah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 smtClean="0"/>
              <a:t>dasar</a:t>
            </a:r>
            <a:r>
              <a:rPr lang="en-ID" dirty="0" smtClean="0"/>
              <a:t> </a:t>
            </a:r>
            <a:r>
              <a:rPr lang="en-ID" dirty="0" err="1"/>
              <a:t>negara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968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9820"/>
            <a:ext cx="10515600" cy="1325563"/>
          </a:xfrm>
        </p:spPr>
        <p:txBody>
          <a:bodyPr/>
          <a:lstStyle/>
          <a:p>
            <a:r>
              <a:rPr lang="en-ID" dirty="0" err="1"/>
              <a:t>Fase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: </a:t>
            </a:r>
            <a:r>
              <a:rPr lang="en-ID" dirty="0" err="1"/>
              <a:t>Lahirnya</a:t>
            </a:r>
            <a:r>
              <a:rPr lang="en-ID" dirty="0"/>
              <a:t> </a:t>
            </a:r>
            <a:r>
              <a:rPr lang="en-ID" dirty="0" err="1"/>
              <a:t>Piagam</a:t>
            </a:r>
            <a:r>
              <a:rPr lang="en-ID" dirty="0"/>
              <a:t> </a:t>
            </a:r>
            <a:r>
              <a:rPr lang="en-ID" dirty="0" smtClean="0"/>
              <a:t>Jakarta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D" dirty="0" smtClean="0"/>
              <a:t>GOLONGAN KEBANGSAAN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Bentuk</a:t>
            </a:r>
            <a:r>
              <a:rPr lang="en-ID" dirty="0" smtClean="0"/>
              <a:t> Negara: </a:t>
            </a:r>
            <a:r>
              <a:rPr lang="en-ID" dirty="0" err="1" smtClean="0"/>
              <a:t>Republik</a:t>
            </a:r>
            <a:endParaRPr lang="en-ID" dirty="0" smtClean="0"/>
          </a:p>
          <a:p>
            <a:r>
              <a:rPr lang="en-ID" dirty="0" err="1" smtClean="0"/>
              <a:t>Dasar</a:t>
            </a:r>
            <a:r>
              <a:rPr lang="en-ID" dirty="0" smtClean="0"/>
              <a:t>: </a:t>
            </a:r>
            <a:r>
              <a:rPr lang="en-ID" dirty="0" err="1" smtClean="0"/>
              <a:t>Pemisahan</a:t>
            </a:r>
            <a:r>
              <a:rPr lang="en-ID" dirty="0" smtClean="0"/>
              <a:t> agama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negara</a:t>
            </a:r>
            <a:endParaRPr lang="en-ID" dirty="0"/>
          </a:p>
          <a:p>
            <a:r>
              <a:rPr lang="en-ID" dirty="0" err="1"/>
              <a:t>Alasan</a:t>
            </a:r>
            <a:r>
              <a:rPr lang="en-ID" dirty="0"/>
              <a:t>: 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keragaman</a:t>
            </a:r>
            <a:r>
              <a:rPr lang="en-ID" dirty="0"/>
              <a:t> </a:t>
            </a:r>
            <a:r>
              <a:rPr lang="en-ID" dirty="0" err="1"/>
              <a:t>penduduk</a:t>
            </a:r>
            <a:r>
              <a:rPr lang="en-ID" dirty="0"/>
              <a:t> Indonesia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D" dirty="0" smtClean="0"/>
              <a:t>GOLONGAN ISLAM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 err="1"/>
              <a:t>Bentuk</a:t>
            </a:r>
            <a:r>
              <a:rPr lang="en-ID" dirty="0"/>
              <a:t> Negara: Negara </a:t>
            </a:r>
            <a:r>
              <a:rPr lang="en-ID" dirty="0" smtClean="0"/>
              <a:t>Islam</a:t>
            </a:r>
          </a:p>
          <a:p>
            <a:r>
              <a:rPr lang="en-ID" dirty="0" err="1" smtClean="0"/>
              <a:t>Alasan</a:t>
            </a:r>
            <a:r>
              <a:rPr lang="en-ID" dirty="0" smtClean="0"/>
              <a:t>: Islam </a:t>
            </a:r>
            <a:r>
              <a:rPr lang="en-ID" dirty="0" err="1" smtClean="0"/>
              <a:t>menjadi</a:t>
            </a:r>
            <a:r>
              <a:rPr lang="en-ID" dirty="0" smtClean="0"/>
              <a:t> </a:t>
            </a:r>
            <a:r>
              <a:rPr lang="en-ID" dirty="0" err="1" smtClean="0"/>
              <a:t>dasar</a:t>
            </a:r>
            <a:r>
              <a:rPr lang="en-ID" dirty="0" smtClean="0"/>
              <a:t> </a:t>
            </a:r>
            <a:r>
              <a:rPr lang="en-ID" dirty="0" err="1" smtClean="0"/>
              <a:t>negara</a:t>
            </a:r>
            <a:endParaRPr lang="en-ID" dirty="0"/>
          </a:p>
          <a:p>
            <a:r>
              <a:rPr lang="en-ID" dirty="0" err="1"/>
              <a:t>Alasan</a:t>
            </a:r>
            <a:r>
              <a:rPr lang="en-ID" dirty="0"/>
              <a:t>: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ID" dirty="0" err="1"/>
              <a:t>Kolonialisme</a:t>
            </a:r>
            <a:r>
              <a:rPr lang="en-ID" dirty="0"/>
              <a:t> </a:t>
            </a:r>
            <a:r>
              <a:rPr lang="en-ID" dirty="0" err="1"/>
              <a:t>Belanda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meniadakan</a:t>
            </a:r>
            <a:r>
              <a:rPr lang="en-ID" dirty="0"/>
              <a:t> </a:t>
            </a:r>
            <a:r>
              <a:rPr lang="en-ID" dirty="0" err="1"/>
              <a:t>ajaran</a:t>
            </a:r>
            <a:r>
              <a:rPr lang="en-ID" dirty="0"/>
              <a:t> Islam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ID" dirty="0"/>
              <a:t>Al-Quran </a:t>
            </a:r>
            <a:r>
              <a:rPr lang="en-ID" dirty="0" err="1"/>
              <a:t>berkepentingan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duniawi</a:t>
            </a:r>
            <a:r>
              <a:rPr lang="en-ID" dirty="0"/>
              <a:t>.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ID" dirty="0" err="1"/>
              <a:t>Politik</a:t>
            </a:r>
            <a:r>
              <a:rPr lang="en-ID" dirty="0"/>
              <a:t> </a:t>
            </a:r>
            <a:r>
              <a:rPr lang="en-ID" dirty="0" err="1"/>
              <a:t>pengakuan</a:t>
            </a:r>
            <a:r>
              <a:rPr lang="en-ID" dirty="0"/>
              <a:t>; Islam </a:t>
            </a:r>
            <a:r>
              <a:rPr lang="en-ID" dirty="0" err="1"/>
              <a:t>mendapat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layak</a:t>
            </a:r>
            <a:r>
              <a:rPr lang="en-ID" dirty="0"/>
              <a:t> di Indonesia yang </a:t>
            </a:r>
            <a:r>
              <a:rPr lang="en-ID" dirty="0" err="1"/>
              <a:t>merdeka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89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Fase</a:t>
            </a:r>
            <a:r>
              <a:rPr lang="en-ID" sz="4000" dirty="0"/>
              <a:t> </a:t>
            </a:r>
            <a:r>
              <a:rPr lang="en-ID" sz="4000" dirty="0" err="1"/>
              <a:t>Awal</a:t>
            </a:r>
            <a:r>
              <a:rPr lang="en-ID" sz="4000" dirty="0"/>
              <a:t>: </a:t>
            </a:r>
            <a:r>
              <a:rPr lang="en-ID" sz="4000" dirty="0" err="1"/>
              <a:t>Lahirnya</a:t>
            </a:r>
            <a:r>
              <a:rPr lang="en-ID" sz="4000" dirty="0"/>
              <a:t> </a:t>
            </a:r>
            <a:r>
              <a:rPr lang="en-ID" sz="4000" dirty="0" err="1"/>
              <a:t>Piagam</a:t>
            </a:r>
            <a:r>
              <a:rPr lang="en-ID" sz="4000" dirty="0"/>
              <a:t> Jakarta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/>
          </a:bodyPr>
          <a:lstStyle/>
          <a:p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: </a:t>
            </a:r>
            <a:r>
              <a:rPr lang="en-ID" dirty="0" err="1"/>
              <a:t>Piagam</a:t>
            </a:r>
            <a:r>
              <a:rPr lang="en-ID" dirty="0"/>
              <a:t> Jakarta 22 </a:t>
            </a:r>
            <a:r>
              <a:rPr lang="en-ID" dirty="0" err="1"/>
              <a:t>Juni</a:t>
            </a:r>
            <a:r>
              <a:rPr lang="en-ID" dirty="0"/>
              <a:t> 1945</a:t>
            </a:r>
          </a:p>
          <a:p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kompromi</a:t>
            </a:r>
            <a:r>
              <a:rPr lang="en-ID" dirty="0"/>
              <a:t>: </a:t>
            </a:r>
          </a:p>
          <a:p>
            <a:pPr lvl="1"/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Indonesia </a:t>
            </a:r>
            <a:r>
              <a:rPr lang="en-ID" dirty="0" err="1"/>
              <a:t>sebagai</a:t>
            </a:r>
            <a:r>
              <a:rPr lang="en-ID" dirty="0"/>
              <a:t> Negara Islam</a:t>
            </a:r>
          </a:p>
          <a:p>
            <a:pPr lvl="1"/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“</a:t>
            </a:r>
            <a:r>
              <a:rPr lang="en-ID" i="1" dirty="0" err="1"/>
              <a:t>Atas</a:t>
            </a:r>
            <a:r>
              <a:rPr lang="en-ID" i="1" dirty="0"/>
              <a:t> </a:t>
            </a:r>
            <a:r>
              <a:rPr lang="en-ID" i="1" dirty="0" err="1"/>
              <a:t>berkat</a:t>
            </a:r>
            <a:r>
              <a:rPr lang="en-ID" i="1" dirty="0"/>
              <a:t> </a:t>
            </a:r>
            <a:r>
              <a:rPr lang="en-ID" i="1" dirty="0" err="1"/>
              <a:t>rahmat</a:t>
            </a:r>
            <a:r>
              <a:rPr lang="en-ID" i="1" dirty="0"/>
              <a:t> Allah Yang </a:t>
            </a:r>
            <a:r>
              <a:rPr lang="en-ID" i="1" dirty="0" err="1"/>
              <a:t>Mahakuasa</a:t>
            </a:r>
            <a:r>
              <a:rPr lang="en-ID" i="1" dirty="0"/>
              <a:t> </a:t>
            </a:r>
            <a:r>
              <a:rPr lang="en-ID" i="1" dirty="0" err="1"/>
              <a:t>dan</a:t>
            </a:r>
            <a:r>
              <a:rPr lang="en-ID" i="1" dirty="0"/>
              <a:t> </a:t>
            </a:r>
            <a:r>
              <a:rPr lang="en-ID" i="1" dirty="0" err="1"/>
              <a:t>dengan</a:t>
            </a:r>
            <a:r>
              <a:rPr lang="en-ID" i="1" dirty="0"/>
              <a:t> </a:t>
            </a:r>
            <a:r>
              <a:rPr lang="en-ID" i="1" dirty="0" err="1"/>
              <a:t>didorong</a:t>
            </a:r>
            <a:r>
              <a:rPr lang="en-ID" i="1" dirty="0"/>
              <a:t>…”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alinea</a:t>
            </a:r>
            <a:r>
              <a:rPr lang="en-ID" dirty="0"/>
              <a:t> 3</a:t>
            </a:r>
          </a:p>
          <a:p>
            <a:pPr lvl="1"/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sila</a:t>
            </a:r>
            <a:r>
              <a:rPr lang="en-ID" dirty="0"/>
              <a:t> </a:t>
            </a:r>
            <a:r>
              <a:rPr lang="en-ID" dirty="0" err="1"/>
              <a:t>Ketuhanan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pengunci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fondasi</a:t>
            </a:r>
            <a:endParaRPr lang="en-ID" dirty="0"/>
          </a:p>
          <a:p>
            <a:pPr lvl="1"/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tujuh</a:t>
            </a:r>
            <a:r>
              <a:rPr lang="en-ID" dirty="0"/>
              <a:t> kata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sila</a:t>
            </a:r>
            <a:r>
              <a:rPr lang="en-ID" dirty="0"/>
              <a:t> </a:t>
            </a:r>
            <a:r>
              <a:rPr lang="en-ID" dirty="0" err="1"/>
              <a:t>Ketuhanan</a:t>
            </a:r>
            <a:r>
              <a:rPr lang="en-ID" dirty="0"/>
              <a:t>. </a:t>
            </a:r>
          </a:p>
          <a:p>
            <a:r>
              <a:rPr lang="en-ID" dirty="0" err="1"/>
              <a:t>Respons</a:t>
            </a:r>
            <a:r>
              <a:rPr lang="en-ID" dirty="0"/>
              <a:t> Hatta: </a:t>
            </a:r>
            <a:r>
              <a:rPr lang="en-ID" dirty="0" err="1"/>
              <a:t>Fundamen</a:t>
            </a:r>
            <a:r>
              <a:rPr lang="en-ID" dirty="0"/>
              <a:t> moral (</a:t>
            </a:r>
            <a:r>
              <a:rPr lang="en-ID" dirty="0" err="1"/>
              <a:t>sila</a:t>
            </a:r>
            <a:r>
              <a:rPr lang="en-ID" dirty="0"/>
              <a:t> 1) </a:t>
            </a:r>
            <a:r>
              <a:rPr lang="en-ID" dirty="0" err="1"/>
              <a:t>melandasi</a:t>
            </a:r>
            <a:r>
              <a:rPr lang="en-ID" dirty="0"/>
              <a:t> </a:t>
            </a:r>
            <a:r>
              <a:rPr lang="en-ID" dirty="0" err="1"/>
              <a:t>fundamen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 (</a:t>
            </a:r>
            <a:r>
              <a:rPr lang="en-ID" dirty="0" err="1"/>
              <a:t>sila</a:t>
            </a:r>
            <a:r>
              <a:rPr lang="en-ID" dirty="0"/>
              <a:t> 2-5)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60" y="1482870"/>
            <a:ext cx="270107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6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smtClean="0"/>
              <a:t>Problem </a:t>
            </a:r>
            <a:r>
              <a:rPr lang="en-ID" sz="4000" dirty="0" err="1" smtClean="0"/>
              <a:t>Piagam</a:t>
            </a:r>
            <a:r>
              <a:rPr lang="en-ID" sz="4000" dirty="0" smtClean="0"/>
              <a:t> Jakarta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/>
          </a:bodyPr>
          <a:lstStyle/>
          <a:p>
            <a:r>
              <a:rPr lang="en-ID" dirty="0" err="1" smtClean="0"/>
              <a:t>Isu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hanya</a:t>
            </a:r>
            <a:r>
              <a:rPr lang="en-ID" dirty="0" smtClean="0"/>
              <a:t> </a:t>
            </a:r>
            <a:r>
              <a:rPr lang="en-ID" dirty="0" err="1" smtClean="0"/>
              <a:t>menyangkut</a:t>
            </a:r>
            <a:r>
              <a:rPr lang="en-ID" dirty="0" smtClean="0"/>
              <a:t> </a:t>
            </a:r>
            <a:r>
              <a:rPr lang="en-ID" dirty="0" err="1" smtClean="0"/>
              <a:t>Pembukaan</a:t>
            </a:r>
            <a:r>
              <a:rPr lang="en-ID" dirty="0" smtClean="0"/>
              <a:t> UUD 1945, </a:t>
            </a:r>
            <a:r>
              <a:rPr lang="en-ID" dirty="0" err="1" smtClean="0"/>
              <a:t>namun</a:t>
            </a:r>
            <a:r>
              <a:rPr lang="en-ID" dirty="0" smtClean="0"/>
              <a:t> juga </a:t>
            </a:r>
            <a:r>
              <a:rPr lang="en-ID" dirty="0" err="1" smtClean="0"/>
              <a:t>menyangkut</a:t>
            </a:r>
            <a:r>
              <a:rPr lang="en-ID" dirty="0" smtClean="0"/>
              <a:t> </a:t>
            </a:r>
            <a:r>
              <a:rPr lang="en-ID" dirty="0" err="1" smtClean="0"/>
              <a:t>pasal-pasalnya</a:t>
            </a:r>
            <a:r>
              <a:rPr lang="en-ID" dirty="0" smtClean="0"/>
              <a:t>. </a:t>
            </a:r>
          </a:p>
          <a:p>
            <a:r>
              <a:rPr lang="en-ID" dirty="0" err="1" smtClean="0"/>
              <a:t>Pasal</a:t>
            </a:r>
            <a:r>
              <a:rPr lang="en-ID" dirty="0" smtClean="0"/>
              <a:t> 6: </a:t>
            </a:r>
            <a:r>
              <a:rPr lang="en-ID" dirty="0" err="1" smtClean="0"/>
              <a:t>Presiden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warga</a:t>
            </a:r>
            <a:r>
              <a:rPr lang="en-ID" dirty="0" smtClean="0"/>
              <a:t> </a:t>
            </a:r>
            <a:r>
              <a:rPr lang="en-ID" dirty="0" err="1" smtClean="0"/>
              <a:t>negara</a:t>
            </a:r>
            <a:r>
              <a:rPr lang="en-ID" dirty="0" smtClean="0"/>
              <a:t> Indonesia </a:t>
            </a:r>
            <a:r>
              <a:rPr lang="en-ID" dirty="0" err="1" smtClean="0"/>
              <a:t>asli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penganut</a:t>
            </a:r>
            <a:r>
              <a:rPr lang="en-ID" dirty="0" smtClean="0"/>
              <a:t> Islam. </a:t>
            </a:r>
          </a:p>
          <a:p>
            <a:r>
              <a:rPr lang="en-ID" dirty="0" err="1" smtClean="0"/>
              <a:t>Pasal</a:t>
            </a:r>
            <a:r>
              <a:rPr lang="en-ID" dirty="0" smtClean="0"/>
              <a:t> 29: Negara </a:t>
            </a:r>
            <a:r>
              <a:rPr lang="en-ID" dirty="0" err="1" smtClean="0"/>
              <a:t>berdasarkan</a:t>
            </a:r>
            <a:r>
              <a:rPr lang="en-ID" dirty="0" smtClean="0"/>
              <a:t> </a:t>
            </a:r>
            <a:r>
              <a:rPr lang="en-ID" dirty="0" err="1" smtClean="0"/>
              <a:t>Ketuhanan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kewajiban</a:t>
            </a:r>
            <a:r>
              <a:rPr lang="en-ID" dirty="0" smtClean="0"/>
              <a:t> </a:t>
            </a:r>
            <a:r>
              <a:rPr lang="en-ID" dirty="0" err="1" smtClean="0"/>
              <a:t>menjalankan</a:t>
            </a:r>
            <a:r>
              <a:rPr lang="en-ID" dirty="0" smtClean="0"/>
              <a:t> </a:t>
            </a:r>
            <a:r>
              <a:rPr lang="en-ID" dirty="0" err="1" smtClean="0"/>
              <a:t>syariat</a:t>
            </a:r>
            <a:r>
              <a:rPr lang="en-ID" dirty="0" smtClean="0"/>
              <a:t> Islam </a:t>
            </a:r>
            <a:r>
              <a:rPr lang="en-ID" dirty="0" err="1" smtClean="0"/>
              <a:t>bagi</a:t>
            </a:r>
            <a:r>
              <a:rPr lang="en-ID" dirty="0" smtClean="0"/>
              <a:t> </a:t>
            </a:r>
            <a:r>
              <a:rPr lang="en-ID" dirty="0" err="1" smtClean="0"/>
              <a:t>pengikutinya</a:t>
            </a:r>
            <a:r>
              <a:rPr lang="en-ID" dirty="0" smtClean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60" y="1482870"/>
            <a:ext cx="270107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0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Fase</a:t>
            </a:r>
            <a:r>
              <a:rPr lang="en-ID" sz="4000" dirty="0"/>
              <a:t> </a:t>
            </a:r>
            <a:r>
              <a:rPr lang="en-ID" sz="4000" dirty="0" err="1" smtClean="0"/>
              <a:t>Akhir</a:t>
            </a:r>
            <a:r>
              <a:rPr lang="en-ID" sz="4000" dirty="0" smtClean="0"/>
              <a:t>: </a:t>
            </a:r>
            <a:r>
              <a:rPr lang="en-ID" sz="4000" dirty="0" err="1"/>
              <a:t>Pembukaan</a:t>
            </a:r>
            <a:r>
              <a:rPr lang="en-ID" sz="4000" dirty="0"/>
              <a:t> UUD 1945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Latuharhary</a:t>
            </a:r>
            <a:r>
              <a:rPr lang="en-ID" dirty="0"/>
              <a:t> </a:t>
            </a:r>
            <a:r>
              <a:rPr lang="en-ID" dirty="0" err="1"/>
              <a:t>menolak</a:t>
            </a:r>
            <a:r>
              <a:rPr lang="en-ID" dirty="0"/>
              <a:t> </a:t>
            </a:r>
            <a:r>
              <a:rPr lang="en-ID" dirty="0" err="1"/>
              <a:t>Piagam</a:t>
            </a:r>
            <a:r>
              <a:rPr lang="en-ID" dirty="0"/>
              <a:t> </a:t>
            </a:r>
            <a:r>
              <a:rPr lang="en-ID" dirty="0" smtClean="0"/>
              <a:t>Jakarta </a:t>
            </a:r>
            <a:r>
              <a:rPr lang="en-ID" dirty="0" err="1" smtClean="0"/>
              <a:t>pada</a:t>
            </a:r>
            <a:r>
              <a:rPr lang="en-ID" dirty="0" smtClean="0"/>
              <a:t> 11 </a:t>
            </a:r>
            <a:r>
              <a:rPr lang="en-ID" dirty="0" err="1" smtClean="0"/>
              <a:t>Juli</a:t>
            </a:r>
            <a:r>
              <a:rPr lang="en-ID" dirty="0" smtClean="0"/>
              <a:t> 1945</a:t>
            </a:r>
            <a:endParaRPr lang="en-ID" dirty="0"/>
          </a:p>
          <a:p>
            <a:r>
              <a:rPr lang="en-ID" dirty="0" err="1"/>
              <a:t>Alasan</a:t>
            </a:r>
            <a:r>
              <a:rPr lang="en-ID" dirty="0"/>
              <a:t>: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ditafsirkan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Negara Indonesia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Islam.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Pasal</a:t>
            </a:r>
            <a:r>
              <a:rPr lang="en-ID" dirty="0"/>
              <a:t> 6 </a:t>
            </a:r>
            <a:r>
              <a:rPr lang="en-ID" dirty="0" err="1"/>
              <a:t>ayat</a:t>
            </a:r>
            <a:r>
              <a:rPr lang="en-ID" dirty="0"/>
              <a:t> 1 UUD 1945 </a:t>
            </a:r>
            <a:r>
              <a:rPr lang="en-ID" dirty="0" err="1"/>
              <a:t>tentang</a:t>
            </a:r>
            <a:r>
              <a:rPr lang="en-ID" dirty="0"/>
              <a:t>  </a:t>
            </a:r>
            <a:r>
              <a:rPr lang="en-ID" dirty="0" err="1"/>
              <a:t>pencalonan</a:t>
            </a:r>
            <a:r>
              <a:rPr lang="en-ID" dirty="0"/>
              <a:t> </a:t>
            </a:r>
            <a:r>
              <a:rPr lang="en-ID" dirty="0" err="1"/>
              <a:t>presiden</a:t>
            </a:r>
            <a:r>
              <a:rPr lang="en-ID" dirty="0"/>
              <a:t> di UUD 1945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diskriminatif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mensyaratkan</a:t>
            </a:r>
            <a:r>
              <a:rPr lang="en-ID" dirty="0"/>
              <a:t> agama.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Pasal</a:t>
            </a:r>
            <a:r>
              <a:rPr lang="en-ID" dirty="0"/>
              <a:t> 29 </a:t>
            </a:r>
            <a:r>
              <a:rPr lang="en-ID" dirty="0" err="1"/>
              <a:t>ayat</a:t>
            </a:r>
            <a:r>
              <a:rPr lang="en-ID" dirty="0"/>
              <a:t> 1 UUD 1945 </a:t>
            </a:r>
            <a:r>
              <a:rPr lang="en-ID" dirty="0" err="1"/>
              <a:t>menempatkan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berkewajiban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syariat</a:t>
            </a:r>
            <a:r>
              <a:rPr lang="en-ID" dirty="0"/>
              <a:t> Islam.</a:t>
            </a:r>
          </a:p>
          <a:p>
            <a:r>
              <a:rPr lang="en-ID" dirty="0"/>
              <a:t>(Richard </a:t>
            </a:r>
            <a:r>
              <a:rPr lang="en-ID" dirty="0" err="1"/>
              <a:t>Daulay</a:t>
            </a:r>
            <a:r>
              <a:rPr lang="en-ID" dirty="0"/>
              <a:t>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06" y="2033170"/>
            <a:ext cx="2551667" cy="3869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261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Fase</a:t>
            </a:r>
            <a:r>
              <a:rPr lang="en-ID" sz="4000" dirty="0"/>
              <a:t> </a:t>
            </a:r>
            <a:r>
              <a:rPr lang="en-ID" sz="4000" dirty="0" err="1" smtClean="0"/>
              <a:t>Akhir</a:t>
            </a:r>
            <a:r>
              <a:rPr lang="en-ID" sz="4000" dirty="0" smtClean="0"/>
              <a:t>: </a:t>
            </a:r>
            <a:r>
              <a:rPr lang="en-ID" sz="4000" dirty="0" err="1"/>
              <a:t>Pembukaan</a:t>
            </a:r>
            <a:r>
              <a:rPr lang="en-ID" sz="4000" dirty="0"/>
              <a:t> UUD 1945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/>
          </a:bodyPr>
          <a:lstStyle/>
          <a:p>
            <a:r>
              <a:rPr lang="en-ID" dirty="0" err="1"/>
              <a:t>Peran</a:t>
            </a:r>
            <a:r>
              <a:rPr lang="en-ID" dirty="0"/>
              <a:t> Hatta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mendamaikan</a:t>
            </a:r>
            <a:r>
              <a:rPr lang="en-ID" dirty="0"/>
              <a:t> </a:t>
            </a:r>
            <a:r>
              <a:rPr lang="en-ID" dirty="0" err="1"/>
              <a:t>ketegangan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golongan</a:t>
            </a:r>
            <a:r>
              <a:rPr lang="en-ID" dirty="0"/>
              <a:t> </a:t>
            </a:r>
            <a:r>
              <a:rPr lang="en-ID" dirty="0" err="1"/>
              <a:t>kebangsaan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golongan</a:t>
            </a:r>
            <a:r>
              <a:rPr lang="en-ID" dirty="0"/>
              <a:t> Islam.</a:t>
            </a:r>
          </a:p>
          <a:p>
            <a:r>
              <a:rPr lang="en-ID" dirty="0" err="1" smtClean="0"/>
              <a:t>Sehari</a:t>
            </a:r>
            <a:r>
              <a:rPr lang="en-ID" dirty="0" smtClean="0"/>
              <a:t> </a:t>
            </a:r>
            <a:r>
              <a:rPr lang="en-ID" dirty="0" err="1" smtClean="0"/>
              <a:t>setelah</a:t>
            </a:r>
            <a:r>
              <a:rPr lang="en-ID" dirty="0" smtClean="0"/>
              <a:t> </a:t>
            </a:r>
            <a:r>
              <a:rPr lang="en-ID" dirty="0" err="1" smtClean="0"/>
              <a:t>Proklamasi</a:t>
            </a:r>
            <a:r>
              <a:rPr lang="en-ID" dirty="0" smtClean="0"/>
              <a:t>, Hatta </a:t>
            </a:r>
            <a:r>
              <a:rPr lang="en-ID" dirty="0" err="1" smtClean="0"/>
              <a:t>mendapat</a:t>
            </a:r>
            <a:r>
              <a:rPr lang="en-ID" dirty="0" smtClean="0"/>
              <a:t> </a:t>
            </a:r>
            <a:r>
              <a:rPr lang="en-ID" dirty="0" err="1" smtClean="0"/>
              <a:t>informasi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serdadu</a:t>
            </a:r>
            <a:r>
              <a:rPr lang="en-ID" dirty="0" smtClean="0"/>
              <a:t> </a:t>
            </a:r>
            <a:r>
              <a:rPr lang="en-ID" dirty="0" err="1" smtClean="0"/>
              <a:t>Jepang</a:t>
            </a:r>
            <a:r>
              <a:rPr lang="en-ID" dirty="0" smtClean="0"/>
              <a:t> </a:t>
            </a:r>
            <a:r>
              <a:rPr lang="en-ID" dirty="0" err="1" smtClean="0"/>
              <a:t>bahwa</a:t>
            </a:r>
            <a:r>
              <a:rPr lang="en-ID" dirty="0" smtClean="0"/>
              <a:t> </a:t>
            </a:r>
            <a:r>
              <a:rPr lang="en-ID" dirty="0" err="1" smtClean="0"/>
              <a:t>perwakilan</a:t>
            </a:r>
            <a:r>
              <a:rPr lang="en-ID" dirty="0" smtClean="0"/>
              <a:t> </a:t>
            </a:r>
            <a:r>
              <a:rPr lang="en-ID" dirty="0" err="1" smtClean="0"/>
              <a:t>Protestan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Katolik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menarik</a:t>
            </a:r>
            <a:r>
              <a:rPr lang="en-ID" dirty="0" smtClean="0"/>
              <a:t> </a:t>
            </a:r>
            <a:r>
              <a:rPr lang="en-ID" dirty="0" err="1" smtClean="0"/>
              <a:t>diri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Republik</a:t>
            </a:r>
            <a:r>
              <a:rPr lang="en-ID" dirty="0" smtClean="0"/>
              <a:t> </a:t>
            </a:r>
            <a:r>
              <a:rPr lang="en-ID" dirty="0" err="1" smtClean="0"/>
              <a:t>karena</a:t>
            </a:r>
            <a:r>
              <a:rPr lang="en-ID" dirty="0" smtClean="0"/>
              <a:t> </a:t>
            </a:r>
            <a:r>
              <a:rPr lang="en-ID" dirty="0" err="1" smtClean="0"/>
              <a:t>pencantuman</a:t>
            </a:r>
            <a:r>
              <a:rPr lang="en-ID" dirty="0" smtClean="0"/>
              <a:t> “</a:t>
            </a:r>
            <a:r>
              <a:rPr lang="en-ID" dirty="0" err="1" smtClean="0"/>
              <a:t>tujuh</a:t>
            </a:r>
            <a:r>
              <a:rPr lang="en-ID" dirty="0" smtClean="0"/>
              <a:t> kata”. </a:t>
            </a:r>
          </a:p>
          <a:p>
            <a:r>
              <a:rPr lang="en-ID" dirty="0" smtClean="0"/>
              <a:t>(S. </a:t>
            </a:r>
            <a:r>
              <a:rPr lang="en-ID" dirty="0" err="1" smtClean="0"/>
              <a:t>Anshari</a:t>
            </a:r>
            <a:r>
              <a:rPr lang="en-ID" dirty="0" smtClean="0"/>
              <a:t>, 1976)</a:t>
            </a:r>
            <a:endParaRPr lang="en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89" y="1825625"/>
            <a:ext cx="2760673" cy="4022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61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Fase</a:t>
            </a:r>
            <a:r>
              <a:rPr lang="en-ID" sz="4000" dirty="0"/>
              <a:t> </a:t>
            </a:r>
            <a:r>
              <a:rPr lang="en-ID" sz="4000" dirty="0" err="1" smtClean="0"/>
              <a:t>Akhir</a:t>
            </a:r>
            <a:r>
              <a:rPr lang="en-ID" sz="4000" dirty="0" smtClean="0"/>
              <a:t>: </a:t>
            </a:r>
            <a:r>
              <a:rPr lang="en-ID" sz="4000" dirty="0" err="1"/>
              <a:t>Pembukaan</a:t>
            </a:r>
            <a:r>
              <a:rPr lang="en-ID" sz="4000" dirty="0"/>
              <a:t> UUD 1945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/>
          </a:bodyPr>
          <a:lstStyle/>
          <a:p>
            <a:r>
              <a:rPr lang="en-ID" dirty="0" err="1"/>
              <a:t>Peran</a:t>
            </a:r>
            <a:r>
              <a:rPr lang="en-ID" dirty="0"/>
              <a:t> Hatta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mendamaikan</a:t>
            </a:r>
            <a:r>
              <a:rPr lang="en-ID" dirty="0"/>
              <a:t> </a:t>
            </a:r>
            <a:r>
              <a:rPr lang="en-ID" dirty="0" err="1"/>
              <a:t>ketegangan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golongan</a:t>
            </a:r>
            <a:r>
              <a:rPr lang="en-ID" dirty="0"/>
              <a:t> </a:t>
            </a:r>
            <a:r>
              <a:rPr lang="en-ID" dirty="0" err="1"/>
              <a:t>kebangsaan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golongan</a:t>
            </a:r>
            <a:r>
              <a:rPr lang="en-ID" dirty="0"/>
              <a:t> Islam.</a:t>
            </a:r>
          </a:p>
          <a:p>
            <a:r>
              <a:rPr lang="en-ID" dirty="0"/>
              <a:t>Hatta </a:t>
            </a:r>
            <a:r>
              <a:rPr lang="en-ID" dirty="0" err="1" smtClean="0"/>
              <a:t>berdialog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/>
              <a:t>golongan</a:t>
            </a:r>
            <a:r>
              <a:rPr lang="en-ID" dirty="0"/>
              <a:t> Islam (Ki </a:t>
            </a:r>
            <a:r>
              <a:rPr lang="en-ID" dirty="0" err="1"/>
              <a:t>Bagus</a:t>
            </a:r>
            <a:r>
              <a:rPr lang="en-ID" dirty="0"/>
              <a:t> </a:t>
            </a:r>
            <a:r>
              <a:rPr lang="en-ID" dirty="0" err="1" smtClean="0"/>
              <a:t>Hadikusumo</a:t>
            </a:r>
            <a:r>
              <a:rPr lang="en-ID" dirty="0" smtClean="0"/>
              <a:t>, </a:t>
            </a:r>
            <a:r>
              <a:rPr lang="en-ID" dirty="0" err="1" smtClean="0"/>
              <a:t>Kasman</a:t>
            </a:r>
            <a:r>
              <a:rPr lang="en-ID" dirty="0" smtClean="0"/>
              <a:t> </a:t>
            </a:r>
            <a:r>
              <a:rPr lang="en-ID" dirty="0" err="1"/>
              <a:t>Singodimejo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Teuku</a:t>
            </a:r>
            <a:r>
              <a:rPr lang="en-ID" dirty="0"/>
              <a:t> Hasan)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mencoret</a:t>
            </a:r>
            <a:r>
              <a:rPr lang="en-ID" dirty="0"/>
              <a:t> </a:t>
            </a:r>
            <a:r>
              <a:rPr lang="en-ID" dirty="0" err="1"/>
              <a:t>tujuh</a:t>
            </a:r>
            <a:r>
              <a:rPr lang="en-ID" dirty="0"/>
              <a:t> kata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pagi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menjelang</a:t>
            </a:r>
            <a:r>
              <a:rPr lang="en-ID" dirty="0"/>
              <a:t> </a:t>
            </a:r>
            <a:r>
              <a:rPr lang="en-ID" dirty="0" err="1"/>
              <a:t>Sidang</a:t>
            </a:r>
            <a:r>
              <a:rPr lang="en-ID" dirty="0"/>
              <a:t> PPKI </a:t>
            </a:r>
            <a:r>
              <a:rPr lang="en-ID" dirty="0" err="1"/>
              <a:t>pada</a:t>
            </a:r>
            <a:r>
              <a:rPr lang="en-ID" dirty="0"/>
              <a:t> 18 </a:t>
            </a:r>
            <a:r>
              <a:rPr lang="en-ID" dirty="0" err="1"/>
              <a:t>Agustus</a:t>
            </a:r>
            <a:r>
              <a:rPr lang="en-ID" dirty="0"/>
              <a:t> 1945. </a:t>
            </a:r>
            <a:endParaRPr lang="en-US" dirty="0"/>
          </a:p>
          <a:p>
            <a:r>
              <a:rPr lang="en-ID" dirty="0" smtClean="0"/>
              <a:t>(</a:t>
            </a:r>
            <a:r>
              <a:rPr lang="en-ID" dirty="0"/>
              <a:t>Richard </a:t>
            </a:r>
            <a:r>
              <a:rPr lang="en-ID" dirty="0" err="1"/>
              <a:t>Daulay</a:t>
            </a:r>
            <a:r>
              <a:rPr lang="en-ID" dirty="0"/>
              <a:t>, 2015)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89" y="1825625"/>
            <a:ext cx="2760673" cy="4022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710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D" sz="4000" dirty="0" err="1"/>
              <a:t>Fase</a:t>
            </a:r>
            <a:r>
              <a:rPr lang="en-ID" sz="4000" dirty="0"/>
              <a:t> </a:t>
            </a:r>
            <a:r>
              <a:rPr lang="en-ID" sz="4000" dirty="0" err="1" smtClean="0"/>
              <a:t>Akhir</a:t>
            </a:r>
            <a:r>
              <a:rPr lang="en-ID" sz="4000" dirty="0" smtClean="0"/>
              <a:t>: </a:t>
            </a:r>
            <a:r>
              <a:rPr lang="en-ID" sz="4000" dirty="0" err="1"/>
              <a:t>Pembukaan</a:t>
            </a:r>
            <a:r>
              <a:rPr lang="en-ID" sz="4000" dirty="0"/>
              <a:t> UUD 1945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</p:spPr>
        <p:txBody>
          <a:bodyPr>
            <a:normAutofit/>
          </a:bodyPr>
          <a:lstStyle/>
          <a:p>
            <a:r>
              <a:rPr lang="en-ID" dirty="0" err="1" smtClean="0"/>
              <a:t>Konsekuensi</a:t>
            </a:r>
            <a:r>
              <a:rPr lang="en-ID" dirty="0" smtClean="0"/>
              <a:t> </a:t>
            </a:r>
            <a:r>
              <a:rPr lang="en-ID" dirty="0" err="1" smtClean="0"/>
              <a:t>lanjut</a:t>
            </a:r>
            <a:r>
              <a:rPr lang="en-ID" dirty="0" err="1" smtClean="0"/>
              <a:t>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penghapusan</a:t>
            </a:r>
            <a:r>
              <a:rPr lang="en-ID" dirty="0"/>
              <a:t> </a:t>
            </a:r>
            <a:r>
              <a:rPr lang="en-ID" dirty="0" smtClean="0"/>
              <a:t>“</a:t>
            </a:r>
            <a:r>
              <a:rPr lang="en-ID" dirty="0" err="1" smtClean="0"/>
              <a:t>tujuh</a:t>
            </a:r>
            <a:r>
              <a:rPr lang="en-ID" dirty="0" smtClean="0"/>
              <a:t> kata”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Jakarta, </a:t>
            </a:r>
            <a:r>
              <a:rPr lang="en-ID" dirty="0" err="1" smtClean="0"/>
              <a:t>pasal</a:t>
            </a:r>
            <a:r>
              <a:rPr lang="en-ID" dirty="0" smtClean="0"/>
              <a:t> 2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pasal</a:t>
            </a:r>
            <a:r>
              <a:rPr lang="en-ID" dirty="0" smtClean="0"/>
              <a:t> 29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terbentuknya</a:t>
            </a:r>
            <a:r>
              <a:rPr lang="en-ID" dirty="0" smtClean="0"/>
              <a:t> </a:t>
            </a:r>
            <a:r>
              <a:rPr lang="en-ID" dirty="0" err="1" smtClean="0"/>
              <a:t>Kementerian</a:t>
            </a:r>
            <a:r>
              <a:rPr lang="en-ID" dirty="0" smtClean="0"/>
              <a:t> Agama. </a:t>
            </a:r>
            <a:endParaRPr lang="en-US" dirty="0"/>
          </a:p>
          <a:p>
            <a:r>
              <a:rPr lang="en-ID" dirty="0" smtClean="0"/>
              <a:t>(S </a:t>
            </a:r>
            <a:r>
              <a:rPr lang="en-ID" dirty="0" err="1" smtClean="0"/>
              <a:t>Anshari</a:t>
            </a:r>
            <a:r>
              <a:rPr lang="en-ID" dirty="0" smtClean="0"/>
              <a:t>, 1976)</a:t>
            </a:r>
            <a:endParaRPr lang="en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89" y="1825625"/>
            <a:ext cx="2760673" cy="4022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412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  <a:endParaRPr lang="en-US" dirty="0"/>
          </a:p>
        </p:txBody>
      </p:sp>
      <p:pic>
        <p:nvPicPr>
          <p:cNvPr id="4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8424" y="2057451"/>
            <a:ext cx="5107576" cy="3629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84" y="2414325"/>
            <a:ext cx="4966216" cy="2915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307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Pengumuman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Pertemuan</a:t>
            </a:r>
            <a:r>
              <a:rPr lang="en-ID" dirty="0" smtClean="0"/>
              <a:t> 3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dilakukan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 smtClean="0"/>
              <a:t>asinkron</a:t>
            </a:r>
            <a:r>
              <a:rPr lang="en-ID" dirty="0" smtClean="0"/>
              <a:t>. </a:t>
            </a:r>
            <a:r>
              <a:rPr lang="en-ID" dirty="0" err="1" smtClean="0"/>
              <a:t>Perhatikan</a:t>
            </a:r>
            <a:r>
              <a:rPr lang="en-ID" dirty="0" smtClean="0"/>
              <a:t> </a:t>
            </a:r>
            <a:r>
              <a:rPr lang="en-ID" dirty="0" err="1" smtClean="0"/>
              <a:t>batas</a:t>
            </a:r>
            <a:r>
              <a:rPr lang="en-ID" dirty="0" smtClean="0"/>
              <a:t> </a:t>
            </a:r>
            <a:r>
              <a:rPr lang="en-ID" dirty="0" err="1" smtClean="0"/>
              <a:t>waktu</a:t>
            </a:r>
            <a:r>
              <a:rPr lang="en-ID" dirty="0" smtClean="0"/>
              <a:t> </a:t>
            </a:r>
            <a:r>
              <a:rPr lang="en-ID" dirty="0" err="1" smtClean="0"/>
              <a:t>mengakses</a:t>
            </a:r>
            <a:r>
              <a:rPr lang="en-ID" dirty="0" smtClean="0"/>
              <a:t> </a:t>
            </a:r>
            <a:r>
              <a:rPr lang="en-ID" dirty="0" err="1" smtClean="0"/>
              <a:t>materi</a:t>
            </a:r>
            <a:r>
              <a:rPr lang="en-ID" dirty="0" smtClean="0"/>
              <a:t> </a:t>
            </a:r>
            <a:r>
              <a:rPr lang="en-ID" dirty="0" err="1" smtClean="0"/>
              <a:t>asinkron</a:t>
            </a:r>
            <a:r>
              <a:rPr lang="en-ID" dirty="0" smtClean="0"/>
              <a:t> </a:t>
            </a:r>
            <a:r>
              <a:rPr lang="en-ID" dirty="0" err="1" smtClean="0"/>
              <a:t>sehingga</a:t>
            </a:r>
            <a:r>
              <a:rPr lang="en-ID" dirty="0" smtClean="0"/>
              <a:t> </a:t>
            </a:r>
            <a:r>
              <a:rPr lang="en-ID" dirty="0" err="1" smtClean="0"/>
              <a:t>Anda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dianggap</a:t>
            </a:r>
            <a:r>
              <a:rPr lang="en-ID" dirty="0" smtClean="0"/>
              <a:t> </a:t>
            </a:r>
            <a:r>
              <a:rPr lang="en-ID" dirty="0" err="1" smtClean="0"/>
              <a:t>absen</a:t>
            </a:r>
            <a:r>
              <a:rPr lang="en-ID" dirty="0" smtClean="0"/>
              <a:t>. </a:t>
            </a:r>
          </a:p>
          <a:p>
            <a:r>
              <a:rPr lang="en-ID" dirty="0" err="1"/>
              <a:t>Silakan</a:t>
            </a:r>
            <a:r>
              <a:rPr lang="en-ID" dirty="0"/>
              <a:t> </a:t>
            </a:r>
            <a:r>
              <a:rPr lang="en-ID" dirty="0" err="1"/>
              <a:t>pelajari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(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.pdf)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P</a:t>
            </a:r>
            <a:r>
              <a:rPr lang="en-ID" dirty="0" err="1" smtClean="0"/>
              <a:t>ertemuan</a:t>
            </a:r>
            <a:r>
              <a:rPr lang="en-ID" dirty="0" smtClean="0"/>
              <a:t> 4. </a:t>
            </a:r>
            <a:endParaRPr lang="en-ID" dirty="0"/>
          </a:p>
          <a:p>
            <a:r>
              <a:rPr lang="en-ID" dirty="0" err="1"/>
              <a:t>Silakan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dipersiapkan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menghadapi</a:t>
            </a:r>
            <a:r>
              <a:rPr lang="en-ID" dirty="0"/>
              <a:t> </a:t>
            </a:r>
            <a:r>
              <a:rPr lang="en-ID" dirty="0" err="1"/>
              <a:t>kuis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minggu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. </a:t>
            </a:r>
          </a:p>
          <a:p>
            <a:pPr lvl="1"/>
            <a:r>
              <a:rPr lang="en-US" dirty="0"/>
              <a:t>https://kompaspedia.kompas.id/baca/paparan-topik/sejarah-perumusan-pancasila-sebagai-dasar-negara-dan-pandangan-hidup-bangsa?utm_source</a:t>
            </a:r>
            <a:endParaRPr lang="en-ID" dirty="0" smtClean="0"/>
          </a:p>
          <a:p>
            <a:pPr lvl="1"/>
            <a:endParaRPr lang="en-ID" dirty="0" smtClean="0"/>
          </a:p>
          <a:p>
            <a:pPr lvl="1"/>
            <a:endParaRPr lang="en-ID" dirty="0"/>
          </a:p>
          <a:p>
            <a:pPr lvl="1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654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53054" y="2147600"/>
            <a:ext cx="2812473" cy="2387600"/>
          </a:xfrm>
        </p:spPr>
        <p:txBody>
          <a:bodyPr/>
          <a:lstStyle/>
          <a:p>
            <a:r>
              <a:rPr lang="en-ID" dirty="0" err="1" smtClean="0"/>
              <a:t>Terima</a:t>
            </a:r>
            <a:r>
              <a:rPr lang="en-ID" dirty="0" smtClean="0"/>
              <a:t> </a:t>
            </a:r>
            <a:r>
              <a:rPr lang="en-ID" dirty="0" err="1" smtClean="0"/>
              <a:t>Kasih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" y="1260908"/>
            <a:ext cx="788281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7" y="2730138"/>
            <a:ext cx="4978536" cy="2489268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52" y="2730138"/>
            <a:ext cx="4815306" cy="2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1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  <a:endParaRPr lang="en-US" dirty="0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0316"/>
            <a:ext cx="5181600" cy="2621956"/>
          </a:xfrm>
          <a:prstGeom prst="rect">
            <a:avLst/>
          </a:prstGeom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43" y="2690316"/>
            <a:ext cx="5243912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1" dirty="0" err="1" smtClean="0"/>
              <a:t>Masalah</a:t>
            </a:r>
            <a:r>
              <a:rPr lang="en-ID" b="1" dirty="0" smtClean="0"/>
              <a:t> 1</a:t>
            </a:r>
          </a:p>
          <a:p>
            <a:r>
              <a:rPr lang="en-ID" dirty="0" smtClean="0"/>
              <a:t>Kita </a:t>
            </a:r>
            <a:r>
              <a:rPr lang="en-ID" dirty="0" err="1" smtClean="0"/>
              <a:t>sudah</a:t>
            </a:r>
            <a:r>
              <a:rPr lang="en-ID" dirty="0" smtClean="0"/>
              <a:t> </a:t>
            </a:r>
            <a:r>
              <a:rPr lang="en-ID" dirty="0" err="1" smtClean="0"/>
              <a:t>mengenal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 smtClean="0"/>
              <a:t>konkret</a:t>
            </a:r>
            <a:r>
              <a:rPr lang="en-ID" dirty="0" smtClean="0"/>
              <a:t> </a:t>
            </a:r>
            <a:r>
              <a:rPr lang="en-ID" dirty="0" err="1" smtClean="0"/>
              <a:t>perbedaan</a:t>
            </a:r>
            <a:r>
              <a:rPr lang="en-ID" dirty="0" smtClean="0"/>
              <a:t> </a:t>
            </a:r>
            <a:r>
              <a:rPr lang="en-ID" dirty="0" err="1" smtClean="0"/>
              <a:t>antara</a:t>
            </a:r>
            <a:r>
              <a:rPr lang="en-ID" dirty="0" smtClean="0"/>
              <a:t> </a:t>
            </a:r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Barat. </a:t>
            </a:r>
            <a:r>
              <a:rPr lang="en-ID" dirty="0" err="1" smtClean="0"/>
              <a:t>Atas</a:t>
            </a:r>
            <a:r>
              <a:rPr lang="en-ID" dirty="0" smtClean="0"/>
              <a:t> </a:t>
            </a:r>
            <a:r>
              <a:rPr lang="en-ID" dirty="0" err="1" smtClean="0"/>
              <a:t>dasar</a:t>
            </a:r>
            <a:r>
              <a:rPr lang="en-ID" dirty="0" smtClean="0"/>
              <a:t> </a:t>
            </a:r>
            <a:r>
              <a:rPr lang="en-ID" dirty="0" err="1" smtClean="0"/>
              <a:t>pengenalan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(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pengembangan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SBD):</a:t>
            </a:r>
          </a:p>
          <a:p>
            <a:pPr lvl="1"/>
            <a:r>
              <a:rPr lang="en-ID" dirty="0" err="1" smtClean="0"/>
              <a:t>Identifikasi</a:t>
            </a:r>
            <a:r>
              <a:rPr lang="en-ID" dirty="0" smtClean="0"/>
              <a:t> </a:t>
            </a:r>
            <a:r>
              <a:rPr lang="en-ID" dirty="0" err="1" smtClean="0"/>
              <a:t>nilai-nilai</a:t>
            </a:r>
            <a:r>
              <a:rPr lang="en-ID" dirty="0" smtClean="0"/>
              <a:t> </a:t>
            </a:r>
            <a:r>
              <a:rPr lang="en-ID" dirty="0" err="1" smtClean="0"/>
              <a:t>apa</a:t>
            </a:r>
            <a:r>
              <a:rPr lang="en-ID" dirty="0" smtClean="0"/>
              <a:t> </a:t>
            </a:r>
            <a:r>
              <a:rPr lang="en-ID" dirty="0" err="1" smtClean="0"/>
              <a:t>saja</a:t>
            </a:r>
            <a:r>
              <a:rPr lang="en-ID" dirty="0" smtClean="0"/>
              <a:t> yang </a:t>
            </a:r>
            <a:r>
              <a:rPr lang="en-ID" dirty="0" err="1" smtClean="0"/>
              <a:t>khas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Barat—</a:t>
            </a:r>
            <a:r>
              <a:rPr lang="en-ID" dirty="0" err="1" smtClean="0"/>
              <a:t>serta</a:t>
            </a:r>
            <a:r>
              <a:rPr lang="en-ID" dirty="0" smtClean="0"/>
              <a:t> </a:t>
            </a:r>
            <a:r>
              <a:rPr lang="en-ID" dirty="0" err="1" smtClean="0"/>
              <a:t>berikan</a:t>
            </a:r>
            <a:r>
              <a:rPr lang="en-ID" dirty="0"/>
              <a:t> </a:t>
            </a:r>
            <a:r>
              <a:rPr lang="en-ID" dirty="0" err="1" smtClean="0"/>
              <a:t>bukti-bukti</a:t>
            </a:r>
            <a:r>
              <a:rPr lang="en-ID" dirty="0" smtClean="0"/>
              <a:t> </a:t>
            </a:r>
            <a:r>
              <a:rPr lang="en-ID" dirty="0" err="1" smtClean="0"/>
              <a:t>pendukungnya</a:t>
            </a:r>
            <a:r>
              <a:rPr lang="en-ID" dirty="0" smtClean="0"/>
              <a:t>! </a:t>
            </a:r>
          </a:p>
          <a:p>
            <a:pPr lvl="1"/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nilai-nilai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temukan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Pancasila? </a:t>
            </a:r>
            <a:r>
              <a:rPr lang="en-ID" dirty="0" err="1" smtClean="0"/>
              <a:t>Sekiranya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, </a:t>
            </a:r>
            <a:r>
              <a:rPr lang="en-ID" dirty="0" err="1" smtClean="0"/>
              <a:t>tunjukkan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buktikan</a:t>
            </a:r>
            <a:r>
              <a:rPr lang="en-ID" dirty="0" smtClean="0"/>
              <a:t>! </a:t>
            </a:r>
          </a:p>
          <a:p>
            <a:pPr lvl="1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8654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Sejarah</a:t>
            </a:r>
            <a:r>
              <a:rPr lang="en-ID" dirty="0" smtClean="0"/>
              <a:t> Pancasila (</a:t>
            </a:r>
            <a:r>
              <a:rPr lang="en-ID" dirty="0" err="1" smtClean="0"/>
              <a:t>Yudi</a:t>
            </a:r>
            <a:r>
              <a:rPr lang="en-ID" dirty="0" smtClean="0"/>
              <a:t> Latif, 2011)</a:t>
            </a: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032596"/>
              </p:ext>
            </p:extLst>
          </p:nvPr>
        </p:nvGraphicFramePr>
        <p:xfrm>
          <a:off x="838200" y="6776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55914" y="3950918"/>
            <a:ext cx="2871651" cy="54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1920-1940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1777" y="3950917"/>
            <a:ext cx="2871651" cy="107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dirty="0" err="1" smtClean="0"/>
              <a:t>Sidang</a:t>
            </a:r>
            <a:r>
              <a:rPr lang="en-ID" dirty="0" smtClean="0"/>
              <a:t> BPUPK </a:t>
            </a:r>
          </a:p>
          <a:p>
            <a:pPr marL="0" indent="0" algn="ctr">
              <a:buNone/>
            </a:pPr>
            <a:r>
              <a:rPr lang="en-ID" dirty="0" smtClean="0"/>
              <a:t>29 Mei -1 </a:t>
            </a:r>
            <a:r>
              <a:rPr lang="en-ID" dirty="0" err="1" smtClean="0"/>
              <a:t>Juni</a:t>
            </a:r>
            <a:r>
              <a:rPr lang="en-ID" dirty="0" smtClean="0"/>
              <a:t> 1945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87788" y="3950918"/>
            <a:ext cx="2871651" cy="54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18 </a:t>
            </a:r>
            <a:r>
              <a:rPr lang="en-ID" dirty="0" err="1" smtClean="0"/>
              <a:t>Agustus</a:t>
            </a:r>
            <a:r>
              <a:rPr lang="en-ID" dirty="0" smtClean="0"/>
              <a:t> 1945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21776" y="5197114"/>
            <a:ext cx="2871651" cy="799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err="1" smtClean="0"/>
              <a:t>Piagam</a:t>
            </a:r>
            <a:r>
              <a:rPr lang="en-ID" dirty="0" smtClean="0"/>
              <a:t> Jakarta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22 </a:t>
            </a:r>
            <a:r>
              <a:rPr lang="en-ID" dirty="0" err="1" smtClean="0"/>
              <a:t>Juni</a:t>
            </a:r>
            <a:r>
              <a:rPr lang="en-ID" dirty="0" smtClean="0"/>
              <a:t> 1945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7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“</a:t>
            </a:r>
            <a:r>
              <a:rPr lang="en-ID" dirty="0" err="1" smtClean="0"/>
              <a:t>Perintisan</a:t>
            </a:r>
            <a:r>
              <a:rPr lang="en-ID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Mencita-citakan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. </a:t>
            </a:r>
          </a:p>
          <a:p>
            <a:r>
              <a:rPr lang="en-ID" dirty="0" err="1"/>
              <a:t>Internasional</a:t>
            </a:r>
            <a:r>
              <a:rPr lang="en-ID" dirty="0"/>
              <a:t>: </a:t>
            </a:r>
            <a:r>
              <a:rPr lang="en-ID" dirty="0" err="1"/>
              <a:t>Perhimpunan</a:t>
            </a:r>
            <a:r>
              <a:rPr lang="en-ID" dirty="0"/>
              <a:t> Indonesia (1924) di </a:t>
            </a:r>
            <a:r>
              <a:rPr lang="en-ID" dirty="0" err="1"/>
              <a:t>Belanda</a:t>
            </a:r>
            <a:r>
              <a:rPr lang="en-ID" dirty="0"/>
              <a:t>, </a:t>
            </a:r>
            <a:r>
              <a:rPr lang="en-ID" dirty="0" err="1"/>
              <a:t>Djama’ah</a:t>
            </a:r>
            <a:r>
              <a:rPr lang="en-ID" dirty="0"/>
              <a:t> Al-</a:t>
            </a:r>
            <a:r>
              <a:rPr lang="en-ID" dirty="0" err="1"/>
              <a:t>Chairiah</a:t>
            </a:r>
            <a:r>
              <a:rPr lang="en-ID" dirty="0"/>
              <a:t> (1922) di </a:t>
            </a:r>
            <a:r>
              <a:rPr lang="en-ID" dirty="0" err="1"/>
              <a:t>Mesir</a:t>
            </a:r>
            <a:r>
              <a:rPr lang="en-ID" dirty="0"/>
              <a:t>, Tan </a:t>
            </a:r>
            <a:r>
              <a:rPr lang="en-ID" dirty="0" err="1"/>
              <a:t>Malaka</a:t>
            </a:r>
            <a:r>
              <a:rPr lang="en-ID" dirty="0"/>
              <a:t> (</a:t>
            </a:r>
            <a:r>
              <a:rPr lang="en-ID" i="1" dirty="0" err="1"/>
              <a:t>Menuju</a:t>
            </a:r>
            <a:r>
              <a:rPr lang="en-ID" i="1" dirty="0"/>
              <a:t> </a:t>
            </a:r>
            <a:r>
              <a:rPr lang="en-ID" i="1" dirty="0" err="1"/>
              <a:t>Republik</a:t>
            </a:r>
            <a:r>
              <a:rPr lang="en-ID" i="1" dirty="0"/>
              <a:t> Indonesia</a:t>
            </a:r>
            <a:r>
              <a:rPr lang="en-ID" dirty="0"/>
              <a:t>)</a:t>
            </a:r>
          </a:p>
          <a:p>
            <a:r>
              <a:rPr lang="en-ID" dirty="0" err="1"/>
              <a:t>Nasional</a:t>
            </a:r>
            <a:r>
              <a:rPr lang="en-ID" dirty="0"/>
              <a:t>: </a:t>
            </a:r>
            <a:r>
              <a:rPr lang="en-ID" dirty="0" err="1"/>
              <a:t>Soekarno</a:t>
            </a:r>
            <a:endParaRPr lang="en-ID" dirty="0"/>
          </a:p>
          <a:p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fase</a:t>
            </a:r>
            <a:r>
              <a:rPr lang="en-ID" dirty="0"/>
              <a:t> “</a:t>
            </a:r>
            <a:r>
              <a:rPr lang="en-ID" dirty="0" err="1"/>
              <a:t>perintisan</a:t>
            </a:r>
            <a:r>
              <a:rPr lang="en-ID" dirty="0"/>
              <a:t>”: </a:t>
            </a:r>
            <a:r>
              <a:rPr lang="en-ID" dirty="0" err="1"/>
              <a:t>Sumpah</a:t>
            </a:r>
            <a:r>
              <a:rPr lang="en-ID" dirty="0"/>
              <a:t> </a:t>
            </a:r>
            <a:r>
              <a:rPr lang="en-ID" dirty="0" err="1"/>
              <a:t>Pemuda</a:t>
            </a:r>
            <a:r>
              <a:rPr lang="en-ID" dirty="0"/>
              <a:t> (1928)—</a:t>
            </a:r>
            <a:r>
              <a:rPr lang="en-ID" dirty="0" err="1"/>
              <a:t>persatuan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, </a:t>
            </a:r>
            <a:r>
              <a:rPr lang="en-ID" dirty="0" err="1"/>
              <a:t>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72693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</TotalTime>
  <Words>1802</Words>
  <Application>Microsoft Office PowerPoint</Application>
  <PresentationFormat>Widescreen</PresentationFormat>
  <Paragraphs>225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Literasi Pancasila</vt:lpstr>
      <vt:lpstr>Capaian Pembelajaran Mingguan Mata Kuliah:</vt:lpstr>
      <vt:lpstr>Sub-Pokok Bahasan</vt:lpstr>
      <vt:lpstr>Kebudayaan Nusantara dan Barat</vt:lpstr>
      <vt:lpstr>Kebudayaan Nusantara dan Barat</vt:lpstr>
      <vt:lpstr>Kebudayaan Nusantara dan Barat</vt:lpstr>
      <vt:lpstr>Kebudayaan Nusantara dan Barat</vt:lpstr>
      <vt:lpstr>Sejarah Pancasila (Yudi Latif, 2011)</vt:lpstr>
      <vt:lpstr>Fase “Perintisan”</vt:lpstr>
      <vt:lpstr>Fase Perumusan</vt:lpstr>
      <vt:lpstr>Fase Perumusan</vt:lpstr>
      <vt:lpstr>Fase Perumusan</vt:lpstr>
      <vt:lpstr>Liem Koen Hian</vt:lpstr>
      <vt:lpstr>AR Baswedan</vt:lpstr>
      <vt:lpstr>PF Dahler</vt:lpstr>
      <vt:lpstr>Maria Ulfah</vt:lpstr>
      <vt:lpstr>Fase Perumusan</vt:lpstr>
      <vt:lpstr>Fase Perumusan: Pidato Pancasila 1 Juni</vt:lpstr>
      <vt:lpstr>Fase Perumusan: Pidato Pancasila 1 Juni</vt:lpstr>
      <vt:lpstr>Fase Perumusan: Pidato Pancasila 1 Juni</vt:lpstr>
      <vt:lpstr>Fase Perumusan: Pidato Pancasila 1 Juni</vt:lpstr>
      <vt:lpstr>Fase Perumusan: Pidato Pancasila 1 Juni</vt:lpstr>
      <vt:lpstr>Fase Perumusan: Piagam Jakarta 22 Juni </vt:lpstr>
      <vt:lpstr>Polemik Piagam Jakarta 22 Juni</vt:lpstr>
      <vt:lpstr>Fase Pengesahan</vt:lpstr>
      <vt:lpstr>Sejarah Pancasila</vt:lpstr>
      <vt:lpstr>Diskusi BreakOut Room: LDP + 2 Masalah</vt:lpstr>
      <vt:lpstr>Diskusi BreakOut Room: LDP + 2 Masalah</vt:lpstr>
      <vt:lpstr>Presentasi dan Diskusi Temuan-Temuan</vt:lpstr>
      <vt:lpstr>Refleksi dan Umpan-Balik (Feedback)</vt:lpstr>
      <vt:lpstr>Perdebatan Piagam Jakarta </vt:lpstr>
      <vt:lpstr>Perdebatan Piagam Jakarta (S. Anshari, 1976)</vt:lpstr>
      <vt:lpstr>Fase Awal: Lahirnya Piagam Jakarta</vt:lpstr>
      <vt:lpstr>Fase Awal: Lahirnya Piagam Jakarta</vt:lpstr>
      <vt:lpstr>Problem Piagam Jakarta</vt:lpstr>
      <vt:lpstr>Fase Akhir: Pembukaan UUD 1945</vt:lpstr>
      <vt:lpstr>Fase Akhir: Pembukaan UUD 1945</vt:lpstr>
      <vt:lpstr>Fase Akhir: Pembukaan UUD 1945</vt:lpstr>
      <vt:lpstr>Fase Akhir: Pembukaan UUD 1945</vt:lpstr>
      <vt:lpstr>Pengumuman</vt:lpstr>
      <vt:lpstr>Terima Kasih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wenehen</dc:creator>
  <cp:lastModifiedBy>PC</cp:lastModifiedBy>
  <cp:revision>38</cp:revision>
  <dcterms:created xsi:type="dcterms:W3CDTF">2021-03-18T02:32:42Z</dcterms:created>
  <dcterms:modified xsi:type="dcterms:W3CDTF">2021-08-22T12:09:21Z</dcterms:modified>
</cp:coreProperties>
</file>